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0520a14b2d4e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c85425f68406e"/>
  </p:sldMasterIdLst>
  <p:sldIdLst>
    <p:sldId xmlns:r="http://schemas.openxmlformats.org/officeDocument/2006/relationships" id="256" r:id="R30a5486ff25648d5"/>
    <p:sldId xmlns:r="http://schemas.openxmlformats.org/officeDocument/2006/relationships" id="257" r:id="R20b8e0cf91f342d5"/>
    <p:sldId xmlns:r="http://schemas.openxmlformats.org/officeDocument/2006/relationships" id="258" r:id="R8c3ff4414a514f8d"/>
    <p:sldId xmlns:r="http://schemas.openxmlformats.org/officeDocument/2006/relationships" id="259" r:id="R0593b8ed597544b1"/>
    <p:sldId xmlns:r="http://schemas.openxmlformats.org/officeDocument/2006/relationships" id="260" r:id="R5d6d4fc88d9d4caf"/>
    <p:sldId xmlns:r="http://schemas.openxmlformats.org/officeDocument/2006/relationships" id="261" r:id="R121900cc3c494334"/>
    <p:sldId xmlns:r="http://schemas.openxmlformats.org/officeDocument/2006/relationships" id="262" r:id="R7b51a3868d30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c85425f68406e" /><Relationship Type="http://schemas.openxmlformats.org/officeDocument/2006/relationships/slide" Target="/ppt/slides/slide1.xml" Id="R30a5486ff25648d5" /><Relationship Type="http://schemas.openxmlformats.org/officeDocument/2006/relationships/slide" Target="/ppt/slides/slide2.xml" Id="R20b8e0cf91f342d5" /><Relationship Type="http://schemas.openxmlformats.org/officeDocument/2006/relationships/slide" Target="/ppt/slides/slide3.xml" Id="R8c3ff4414a514f8d" /><Relationship Type="http://schemas.openxmlformats.org/officeDocument/2006/relationships/slide" Target="/ppt/slides/slide4.xml" Id="R0593b8ed597544b1" /><Relationship Type="http://schemas.openxmlformats.org/officeDocument/2006/relationships/slide" Target="/ppt/slides/slide5.xml" Id="R5d6d4fc88d9d4caf" /><Relationship Type="http://schemas.openxmlformats.org/officeDocument/2006/relationships/slide" Target="/ppt/slides/slide6.xml" Id="R121900cc3c494334" /><Relationship Type="http://schemas.openxmlformats.org/officeDocument/2006/relationships/slide" Target="/ppt/slides/slide7.xml" Id="R7b51a3868d30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9e5ec3c5a47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b2bb2a6044b18" /><Relationship Type="http://schemas.openxmlformats.org/officeDocument/2006/relationships/theme" Target="/ppt/slideMasters/theme/theme1.xml" Id="R1cbeac480d9d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b2bb2a604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6b8f891de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193b1555f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9105208f3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8748c9adc4d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50d691dee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53f09a4094e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b4938c1ab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HEGGELUND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HEGGELUND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3 340 351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17 064 212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17 894 063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ERIK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KARI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BERIT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LARS PETTER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ERIK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KARI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Heggelund, Myravegen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08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943 218 862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