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168239d3141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82f46709f14593"/>
  </p:sldMasterIdLst>
  <p:sldIdLst>
    <p:sldId xmlns:r="http://schemas.openxmlformats.org/officeDocument/2006/relationships" id="256" r:id="R8ac128350b5141a8"/>
    <p:sldId xmlns:r="http://schemas.openxmlformats.org/officeDocument/2006/relationships" id="257" r:id="R2ff5833c75c24ea9"/>
    <p:sldId xmlns:r="http://schemas.openxmlformats.org/officeDocument/2006/relationships" id="258" r:id="R8e8b36a77b9b4105"/>
    <p:sldId xmlns:r="http://schemas.openxmlformats.org/officeDocument/2006/relationships" id="259" r:id="R564af6c9b3ee4e9d"/>
    <p:sldId xmlns:r="http://schemas.openxmlformats.org/officeDocument/2006/relationships" id="260" r:id="R52a63d466b6644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2f46709f14593" /><Relationship Type="http://schemas.openxmlformats.org/officeDocument/2006/relationships/slide" Target="/ppt/slides/slide1.xml" Id="R8ac128350b5141a8" /><Relationship Type="http://schemas.openxmlformats.org/officeDocument/2006/relationships/slide" Target="/ppt/slides/slide2.xml" Id="R2ff5833c75c24ea9" /><Relationship Type="http://schemas.openxmlformats.org/officeDocument/2006/relationships/slide" Target="/ppt/slides/slide3.xml" Id="R8e8b36a77b9b4105" /><Relationship Type="http://schemas.openxmlformats.org/officeDocument/2006/relationships/slide" Target="/ppt/slides/slide4.xml" Id="R564af6c9b3ee4e9d" /><Relationship Type="http://schemas.openxmlformats.org/officeDocument/2006/relationships/slide" Target="/ppt/slides/slide5.xml" Id="R52a63d466b6644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145f161c346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b8def50a34133" /><Relationship Type="http://schemas.openxmlformats.org/officeDocument/2006/relationships/theme" Target="/ppt/slideMasters/theme/theme1.xml" Id="R07bd6ade729b4a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b8def50a3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1b2698ccd45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f0c70fc41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2a18e42d7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89d77cc7d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5c726ed98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HELGELAND AVD 143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HELGELAND AVD 143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15 11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avd143@fellesforbundet.org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943 238 049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