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b3d8a8c1ea4b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771ace009a46a3"/>
  </p:sldMasterIdLst>
  <p:sldIdLst>
    <p:sldId xmlns:r="http://schemas.openxmlformats.org/officeDocument/2006/relationships" id="256" r:id="R0c8afe69b2c64405"/>
    <p:sldId xmlns:r="http://schemas.openxmlformats.org/officeDocument/2006/relationships" id="257" r:id="Rab80ae1002294ddf"/>
    <p:sldId xmlns:r="http://schemas.openxmlformats.org/officeDocument/2006/relationships" id="258" r:id="Rd441fc0bb0d64703"/>
    <p:sldId xmlns:r="http://schemas.openxmlformats.org/officeDocument/2006/relationships" id="259" r:id="R5d01b6d98cf14879"/>
    <p:sldId xmlns:r="http://schemas.openxmlformats.org/officeDocument/2006/relationships" id="260" r:id="R91b64da1cff747e2"/>
    <p:sldId xmlns:r="http://schemas.openxmlformats.org/officeDocument/2006/relationships" id="261" r:id="Rc7212a268e8740a7"/>
    <p:sldId xmlns:r="http://schemas.openxmlformats.org/officeDocument/2006/relationships" id="262" r:id="R32e23b46eb8441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71ace009a46a3" /><Relationship Type="http://schemas.openxmlformats.org/officeDocument/2006/relationships/slide" Target="/ppt/slides/slide1.xml" Id="R0c8afe69b2c64405" /><Relationship Type="http://schemas.openxmlformats.org/officeDocument/2006/relationships/slide" Target="/ppt/slides/slide2.xml" Id="Rab80ae1002294ddf" /><Relationship Type="http://schemas.openxmlformats.org/officeDocument/2006/relationships/slide" Target="/ppt/slides/slide3.xml" Id="Rd441fc0bb0d64703" /><Relationship Type="http://schemas.openxmlformats.org/officeDocument/2006/relationships/slide" Target="/ppt/slides/slide4.xml" Id="R5d01b6d98cf14879" /><Relationship Type="http://schemas.openxmlformats.org/officeDocument/2006/relationships/slide" Target="/ppt/slides/slide5.xml" Id="R91b64da1cff747e2" /><Relationship Type="http://schemas.openxmlformats.org/officeDocument/2006/relationships/slide" Target="/ppt/slides/slide6.xml" Id="Rc7212a268e8740a7" /><Relationship Type="http://schemas.openxmlformats.org/officeDocument/2006/relationships/slide" Target="/ppt/slides/slide7.xml" Id="R32e23b46eb8441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ae73404544c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21f480b654c75" /><Relationship Type="http://schemas.openxmlformats.org/officeDocument/2006/relationships/theme" Target="/ppt/slideMasters/theme/theme1.xml" Id="Rbaec8592dc32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021f480b654c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70920d02f46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f2a77c7774b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3012c1f7f44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b59e603cf43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de042323f4b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4f3ae57f848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1d44d8c7b4e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Landbrukskjemi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Landbrukskjemi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Landbrukskjemi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Landbrukskjemi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Landbrukskjemi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Landbrukskjemi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−3 578 598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−3 958 091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−3 718 020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95 505 394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107 948 289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Landbrukskjemi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BJORDAL  –  43,4 %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CHRISTINE BJORDAL  –  22,9 %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BJORDAL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AQUATOR AS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BJORDAL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BJORDAL  –  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Landbrukskjemi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Margareta Dahls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69 70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kjell@norkjemi.com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943 285 918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Landbrukskjemi AS</a:t>
            </a:r>
          </a:p>
        </p:txBody>
      </p:sp>
    </p:spTree>
  </p:cSld>
  <p:clrMapOvr>
    <a:masterClrMapping xmlns:a="http://schemas.openxmlformats.org/drawingml/2006/main"/>
  </p:clrMapOvr>
</p:sld>
</file>