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243c33c0cc44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88055c35b4b65"/>
  </p:sldMasterIdLst>
  <p:sldIdLst>
    <p:sldId xmlns:r="http://schemas.openxmlformats.org/officeDocument/2006/relationships" id="256" r:id="R8bb4e65757b04817"/>
    <p:sldId xmlns:r="http://schemas.openxmlformats.org/officeDocument/2006/relationships" id="257" r:id="R0673131381e94179"/>
    <p:sldId xmlns:r="http://schemas.openxmlformats.org/officeDocument/2006/relationships" id="258" r:id="R5cb9ed67a8b147cb"/>
    <p:sldId xmlns:r="http://schemas.openxmlformats.org/officeDocument/2006/relationships" id="259" r:id="R6990f2353d3b44df"/>
    <p:sldId xmlns:r="http://schemas.openxmlformats.org/officeDocument/2006/relationships" id="260" r:id="R8b447f742f024e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88055c35b4b65" /><Relationship Type="http://schemas.openxmlformats.org/officeDocument/2006/relationships/slide" Target="/ppt/slides/slide1.xml" Id="R8bb4e65757b04817" /><Relationship Type="http://schemas.openxmlformats.org/officeDocument/2006/relationships/slide" Target="/ppt/slides/slide2.xml" Id="R0673131381e94179" /><Relationship Type="http://schemas.openxmlformats.org/officeDocument/2006/relationships/slide" Target="/ppt/slides/slide3.xml" Id="R5cb9ed67a8b147cb" /><Relationship Type="http://schemas.openxmlformats.org/officeDocument/2006/relationships/slide" Target="/ppt/slides/slide4.xml" Id="R6990f2353d3b44df" /><Relationship Type="http://schemas.openxmlformats.org/officeDocument/2006/relationships/slide" Target="/ppt/slides/slide5.xml" Id="R8b447f742f024e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f6d5daaff42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9a03b8eac4f72" /><Relationship Type="http://schemas.openxmlformats.org/officeDocument/2006/relationships/theme" Target="/ppt/slideMasters/theme/theme1.xml" Id="Rfa9215d98c7d4e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39a03b8eac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794ce927449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cd92fe17d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8a72a7b1d4a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b55318235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b1f5a9f9c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NORDREISA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NORDREISA KOMMUNE ble etablert [år] og holder til i Storslett.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9151 Storslett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58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www.nordreisa.kommune.no/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943 350 833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NORDREISA KOMMUNE</a:t>
            </a:r>
          </a:p>
        </p:txBody>
      </p:sp>
    </p:spTree>
  </p:cSld>
  <p:clrMapOvr>
    <a:masterClrMapping xmlns:a="http://schemas.openxmlformats.org/drawingml/2006/main"/>
  </p:clrMapOvr>
</p:sld>
</file>