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6c4b8c52f547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f402ac32b1414c"/>
  </p:sldMasterIdLst>
  <p:sldIdLst>
    <p:sldId xmlns:r="http://schemas.openxmlformats.org/officeDocument/2006/relationships" id="256" r:id="Ra192de411eff4030"/>
    <p:sldId xmlns:r="http://schemas.openxmlformats.org/officeDocument/2006/relationships" id="257" r:id="Rdb807619161042a3"/>
    <p:sldId xmlns:r="http://schemas.openxmlformats.org/officeDocument/2006/relationships" id="258" r:id="R66c254ff77b84a25"/>
    <p:sldId xmlns:r="http://schemas.openxmlformats.org/officeDocument/2006/relationships" id="259" r:id="Re2c91ae0dd8547e6"/>
    <p:sldId xmlns:r="http://schemas.openxmlformats.org/officeDocument/2006/relationships" id="260" r:id="R3216f0fd7ff246c5"/>
    <p:sldId xmlns:r="http://schemas.openxmlformats.org/officeDocument/2006/relationships" id="261" r:id="Rb53a75e597374e4c"/>
    <p:sldId xmlns:r="http://schemas.openxmlformats.org/officeDocument/2006/relationships" id="262" r:id="R8c0dd72dfd1c4b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402ac32b1414c" /><Relationship Type="http://schemas.openxmlformats.org/officeDocument/2006/relationships/slide" Target="/ppt/slides/slide1.xml" Id="Ra192de411eff4030" /><Relationship Type="http://schemas.openxmlformats.org/officeDocument/2006/relationships/slide" Target="/ppt/slides/slide2.xml" Id="Rdb807619161042a3" /><Relationship Type="http://schemas.openxmlformats.org/officeDocument/2006/relationships/slide" Target="/ppt/slides/slide3.xml" Id="R66c254ff77b84a25" /><Relationship Type="http://schemas.openxmlformats.org/officeDocument/2006/relationships/slide" Target="/ppt/slides/slide4.xml" Id="Re2c91ae0dd8547e6" /><Relationship Type="http://schemas.openxmlformats.org/officeDocument/2006/relationships/slide" Target="/ppt/slides/slide5.xml" Id="R3216f0fd7ff246c5" /><Relationship Type="http://schemas.openxmlformats.org/officeDocument/2006/relationships/slide" Target="/ppt/slides/slide6.xml" Id="Rb53a75e597374e4c" /><Relationship Type="http://schemas.openxmlformats.org/officeDocument/2006/relationships/slide" Target="/ppt/slides/slide7.xml" Id="R8c0dd72dfd1c4b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728c9a12741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e639bc9f4477b" /><Relationship Type="http://schemas.openxmlformats.org/officeDocument/2006/relationships/theme" Target="/ppt/slideMasters/theme/theme1.xml" Id="Ref3918dbbb274c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0e639bc9f447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21bbb80cc45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ee27fe1c4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efd0d312b4e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46395f53448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6d7a4d99347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8a43261134b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b0935427a42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MORTENSEN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MORTENSEN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3 589 109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SMAADAL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28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943 436 169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