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5994d9f3a46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601007f764139"/>
  </p:sldMasterIdLst>
  <p:sldIdLst>
    <p:sldId xmlns:r="http://schemas.openxmlformats.org/officeDocument/2006/relationships" id="256" r:id="Re224cc0aa7e4443f"/>
    <p:sldId xmlns:r="http://schemas.openxmlformats.org/officeDocument/2006/relationships" id="257" r:id="Rec67d38492264636"/>
    <p:sldId xmlns:r="http://schemas.openxmlformats.org/officeDocument/2006/relationships" id="258" r:id="Ra746ad11ee63474d"/>
    <p:sldId xmlns:r="http://schemas.openxmlformats.org/officeDocument/2006/relationships" id="259" r:id="Rc37ec2612b0e4635"/>
    <p:sldId xmlns:r="http://schemas.openxmlformats.org/officeDocument/2006/relationships" id="260" r:id="R707d103b33754b9c"/>
    <p:sldId xmlns:r="http://schemas.openxmlformats.org/officeDocument/2006/relationships" id="261" r:id="Rc255da705fd446da"/>
    <p:sldId xmlns:r="http://schemas.openxmlformats.org/officeDocument/2006/relationships" id="262" r:id="Re7f8098548f3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601007f764139" /><Relationship Type="http://schemas.openxmlformats.org/officeDocument/2006/relationships/slide" Target="/ppt/slides/slide1.xml" Id="Re224cc0aa7e4443f" /><Relationship Type="http://schemas.openxmlformats.org/officeDocument/2006/relationships/slide" Target="/ppt/slides/slide2.xml" Id="Rec67d38492264636" /><Relationship Type="http://schemas.openxmlformats.org/officeDocument/2006/relationships/slide" Target="/ppt/slides/slide3.xml" Id="Ra746ad11ee63474d" /><Relationship Type="http://schemas.openxmlformats.org/officeDocument/2006/relationships/slide" Target="/ppt/slides/slide4.xml" Id="Rc37ec2612b0e4635" /><Relationship Type="http://schemas.openxmlformats.org/officeDocument/2006/relationships/slide" Target="/ppt/slides/slide5.xml" Id="R707d103b33754b9c" /><Relationship Type="http://schemas.openxmlformats.org/officeDocument/2006/relationships/slide" Target="/ppt/slides/slide6.xml" Id="Rc255da705fd446da" /><Relationship Type="http://schemas.openxmlformats.org/officeDocument/2006/relationships/slide" Target="/ppt/slides/slide7.xml" Id="Re7f8098548f3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8014ed997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e4d2418f2482d" /><Relationship Type="http://schemas.openxmlformats.org/officeDocument/2006/relationships/theme" Target="/ppt/slideMasters/theme/theme1.xml" Id="R8eb38d7a6bfe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de4d2418f2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9814281e5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0e39dbc247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93c4ba945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22187e55646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2a1d5935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44a0e70a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52ad6fe9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FELLESFORLAGET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650 873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60 232 689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61 780 327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VENNERØD CHRISTIAN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FRYJORDET JORUNN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50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943 494 975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FELLESFORLAGET AS</a:t>
            </a:r>
          </a:p>
        </p:txBody>
      </p:sp>
    </p:spTree>
  </p:cSld>
  <p:clrMapOvr>
    <a:masterClrMapping xmlns:a="http://schemas.openxmlformats.org/drawingml/2006/main"/>
  </p:clrMapOvr>
</p:sld>
</file>