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74304e8b1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3214f06b741f5"/>
  </p:sldMasterIdLst>
  <p:sldIdLst>
    <p:sldId xmlns:r="http://schemas.openxmlformats.org/officeDocument/2006/relationships" id="256" r:id="Rdf25ad98dad04dc3"/>
    <p:sldId xmlns:r="http://schemas.openxmlformats.org/officeDocument/2006/relationships" id="257" r:id="R263c2922d79e4c52"/>
    <p:sldId xmlns:r="http://schemas.openxmlformats.org/officeDocument/2006/relationships" id="258" r:id="Rfd62fb37be764c62"/>
    <p:sldId xmlns:r="http://schemas.openxmlformats.org/officeDocument/2006/relationships" id="259" r:id="R1e9b15adb9d54226"/>
    <p:sldId xmlns:r="http://schemas.openxmlformats.org/officeDocument/2006/relationships" id="260" r:id="R3b8d80b9ddb1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3214f06b741f5" /><Relationship Type="http://schemas.openxmlformats.org/officeDocument/2006/relationships/slide" Target="/ppt/slides/slide1.xml" Id="Rdf25ad98dad04dc3" /><Relationship Type="http://schemas.openxmlformats.org/officeDocument/2006/relationships/slide" Target="/ppt/slides/slide2.xml" Id="R263c2922d79e4c52" /><Relationship Type="http://schemas.openxmlformats.org/officeDocument/2006/relationships/slide" Target="/ppt/slides/slide3.xml" Id="Rfd62fb37be764c62" /><Relationship Type="http://schemas.openxmlformats.org/officeDocument/2006/relationships/slide" Target="/ppt/slides/slide4.xml" Id="R1e9b15adb9d54226" /><Relationship Type="http://schemas.openxmlformats.org/officeDocument/2006/relationships/slide" Target="/ppt/slides/slide5.xml" Id="R3b8d80b9ddb1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1df0028f2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5dd786e85452b" /><Relationship Type="http://schemas.openxmlformats.org/officeDocument/2006/relationships/theme" Target="/ppt/slideMasters/theme/theme1.xml" Id="R11c66b3fbbde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5dd786e85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4524c8d9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5e4d1cc7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e276ec3c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a1e40c7e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675c6563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DEANU GIELDA / TANA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DEANU GIELDA / TANA KOMMUNE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