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2f3d059f5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8894c4782743d8"/>
  </p:sldMasterIdLst>
  <p:sldIdLst>
    <p:sldId xmlns:r="http://schemas.openxmlformats.org/officeDocument/2006/relationships" id="256" r:id="R92ac878057a74b74"/>
    <p:sldId xmlns:r="http://schemas.openxmlformats.org/officeDocument/2006/relationships" id="257" r:id="Rb8210e85498f4f4b"/>
    <p:sldId xmlns:r="http://schemas.openxmlformats.org/officeDocument/2006/relationships" id="258" r:id="Rf253846ec5e54e41"/>
    <p:sldId xmlns:r="http://schemas.openxmlformats.org/officeDocument/2006/relationships" id="259" r:id="R42668c1a659d47a8"/>
    <p:sldId xmlns:r="http://schemas.openxmlformats.org/officeDocument/2006/relationships" id="260" r:id="Rebcc36f39ac548ad"/>
    <p:sldId xmlns:r="http://schemas.openxmlformats.org/officeDocument/2006/relationships" id="261" r:id="Rab2f0712ac114fae"/>
    <p:sldId xmlns:r="http://schemas.openxmlformats.org/officeDocument/2006/relationships" id="262" r:id="R86f8c0e663ec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894c4782743d8" /><Relationship Type="http://schemas.openxmlformats.org/officeDocument/2006/relationships/slide" Target="/ppt/slides/slide1.xml" Id="R92ac878057a74b74" /><Relationship Type="http://schemas.openxmlformats.org/officeDocument/2006/relationships/slide" Target="/ppt/slides/slide2.xml" Id="Rb8210e85498f4f4b" /><Relationship Type="http://schemas.openxmlformats.org/officeDocument/2006/relationships/slide" Target="/ppt/slides/slide3.xml" Id="Rf253846ec5e54e41" /><Relationship Type="http://schemas.openxmlformats.org/officeDocument/2006/relationships/slide" Target="/ppt/slides/slide4.xml" Id="R42668c1a659d47a8" /><Relationship Type="http://schemas.openxmlformats.org/officeDocument/2006/relationships/slide" Target="/ppt/slides/slide5.xml" Id="Rebcc36f39ac548ad" /><Relationship Type="http://schemas.openxmlformats.org/officeDocument/2006/relationships/slide" Target="/ppt/slides/slide6.xml" Id="Rab2f0712ac114fae" /><Relationship Type="http://schemas.openxmlformats.org/officeDocument/2006/relationships/slide" Target="/ppt/slides/slide7.xml" Id="R86f8c0e663ec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ce7d92c9f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4e667fe94f8a" /><Relationship Type="http://schemas.openxmlformats.org/officeDocument/2006/relationships/theme" Target="/ppt/slideMasters/theme/theme1.xml" Id="R913c35b4be6c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a4e667fe9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0f1583845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64c8a1824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c9dda054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d28ab76c9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e510213d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f2737f2744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bb05231eb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MOAN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BILSENTER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2 561 895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18 215 939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21 776 375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FINNKAILLFOSSEN AS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DUE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DUE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943 549 710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MOAN BILSENTER AS</a:t>
            </a:r>
          </a:p>
        </p:txBody>
      </p:sp>
    </p:spTree>
  </p:cSld>
  <p:clrMapOvr>
    <a:masterClrMapping xmlns:a="http://schemas.openxmlformats.org/drawingml/2006/main"/>
  </p:clrMapOvr>
</p:sld>
</file>