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328d081c3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1f54d009d490e"/>
  </p:sldMasterIdLst>
  <p:sldIdLst>
    <p:sldId xmlns:r="http://schemas.openxmlformats.org/officeDocument/2006/relationships" id="256" r:id="Rfb7c21cca5b54a75"/>
    <p:sldId xmlns:r="http://schemas.openxmlformats.org/officeDocument/2006/relationships" id="257" r:id="Rfc2e9e2afe5e4895"/>
    <p:sldId xmlns:r="http://schemas.openxmlformats.org/officeDocument/2006/relationships" id="258" r:id="R85b418cbddac47de"/>
    <p:sldId xmlns:r="http://schemas.openxmlformats.org/officeDocument/2006/relationships" id="259" r:id="R40c622e2184e44b1"/>
    <p:sldId xmlns:r="http://schemas.openxmlformats.org/officeDocument/2006/relationships" id="260" r:id="R4eb72927ba8640a0"/>
    <p:sldId xmlns:r="http://schemas.openxmlformats.org/officeDocument/2006/relationships" id="261" r:id="Rd83cf23b23974c47"/>
    <p:sldId xmlns:r="http://schemas.openxmlformats.org/officeDocument/2006/relationships" id="262" r:id="R9fecd0c5916a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1f54d009d490e" /><Relationship Type="http://schemas.openxmlformats.org/officeDocument/2006/relationships/slide" Target="/ppt/slides/slide1.xml" Id="Rfb7c21cca5b54a75" /><Relationship Type="http://schemas.openxmlformats.org/officeDocument/2006/relationships/slide" Target="/ppt/slides/slide2.xml" Id="Rfc2e9e2afe5e4895" /><Relationship Type="http://schemas.openxmlformats.org/officeDocument/2006/relationships/slide" Target="/ppt/slides/slide3.xml" Id="R85b418cbddac47de" /><Relationship Type="http://schemas.openxmlformats.org/officeDocument/2006/relationships/slide" Target="/ppt/slides/slide4.xml" Id="R40c622e2184e44b1" /><Relationship Type="http://schemas.openxmlformats.org/officeDocument/2006/relationships/slide" Target="/ppt/slides/slide5.xml" Id="R4eb72927ba8640a0" /><Relationship Type="http://schemas.openxmlformats.org/officeDocument/2006/relationships/slide" Target="/ppt/slides/slide6.xml" Id="Rd83cf23b23974c47" /><Relationship Type="http://schemas.openxmlformats.org/officeDocument/2006/relationships/slide" Target="/ppt/slides/slide7.xml" Id="R9fecd0c5916a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5bd674ce4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4fdca4d040d5" /><Relationship Type="http://schemas.openxmlformats.org/officeDocument/2006/relationships/theme" Target="/ppt/slideMasters/theme/theme1.xml" Id="Re90b9b2d4fcd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a4fdca4d0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f171a28f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cb755f8e7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340b53ed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96e766c1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4e1b491d1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2bcd3638a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905f0b4d7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ERCO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2 302 297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55 056 961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133 569 216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ERVIG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943 556 482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ERCO INVEST AS</a:t>
            </a:r>
          </a:p>
        </p:txBody>
      </p:sp>
    </p:spTree>
  </p:cSld>
  <p:clrMapOvr>
    <a:masterClrMapping xmlns:a="http://schemas.openxmlformats.org/drawingml/2006/main"/>
  </p:clrMapOvr>
</p:sld>
</file>