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ef2411e18741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fb74c16fa74988"/>
  </p:sldMasterIdLst>
  <p:sldIdLst>
    <p:sldId xmlns:r="http://schemas.openxmlformats.org/officeDocument/2006/relationships" id="256" r:id="Re44d81ea4d204548"/>
    <p:sldId xmlns:r="http://schemas.openxmlformats.org/officeDocument/2006/relationships" id="257" r:id="R16854a512b5d4016"/>
    <p:sldId xmlns:r="http://schemas.openxmlformats.org/officeDocument/2006/relationships" id="258" r:id="Rfea069345c8a4546"/>
    <p:sldId xmlns:r="http://schemas.openxmlformats.org/officeDocument/2006/relationships" id="259" r:id="R771dbc7dd0c141c3"/>
    <p:sldId xmlns:r="http://schemas.openxmlformats.org/officeDocument/2006/relationships" id="260" r:id="R8f367cca325c487a"/>
    <p:sldId xmlns:r="http://schemas.openxmlformats.org/officeDocument/2006/relationships" id="261" r:id="Ra4fc4930cc6645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fb74c16fa74988" /><Relationship Type="http://schemas.openxmlformats.org/officeDocument/2006/relationships/slide" Target="/ppt/slides/slide1.xml" Id="Re44d81ea4d204548" /><Relationship Type="http://schemas.openxmlformats.org/officeDocument/2006/relationships/slide" Target="/ppt/slides/slide2.xml" Id="R16854a512b5d4016" /><Relationship Type="http://schemas.openxmlformats.org/officeDocument/2006/relationships/slide" Target="/ppt/slides/slide3.xml" Id="Rfea069345c8a4546" /><Relationship Type="http://schemas.openxmlformats.org/officeDocument/2006/relationships/slide" Target="/ppt/slides/slide4.xml" Id="R771dbc7dd0c141c3" /><Relationship Type="http://schemas.openxmlformats.org/officeDocument/2006/relationships/slide" Target="/ppt/slides/slide5.xml" Id="R8f367cca325c487a" /><Relationship Type="http://schemas.openxmlformats.org/officeDocument/2006/relationships/slide" Target="/ppt/slides/slide6.xml" Id="Ra4fc4930cc6645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619da5242849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3a7bc44b14b5c" /><Relationship Type="http://schemas.openxmlformats.org/officeDocument/2006/relationships/theme" Target="/ppt/slideMasters/theme/theme1.xml" Id="R764ce675fdd446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c3a7bc44b14b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4fd305fcf49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69e2c3b0140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ba4a6bbd54e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c5a3f28ed4a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a24613a634b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e83455fdb40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AABREKK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66 20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post@aabrekk.no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www.aabrekk.no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943 611 521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