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99062e36c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5300d72d54063"/>
  </p:sldMasterIdLst>
  <p:sldIdLst>
    <p:sldId xmlns:r="http://schemas.openxmlformats.org/officeDocument/2006/relationships" id="256" r:id="Race26b9a01e642c8"/>
    <p:sldId xmlns:r="http://schemas.openxmlformats.org/officeDocument/2006/relationships" id="257" r:id="R1a3fdac22d40478c"/>
    <p:sldId xmlns:r="http://schemas.openxmlformats.org/officeDocument/2006/relationships" id="258" r:id="R9c2727a1e2f947c8"/>
    <p:sldId xmlns:r="http://schemas.openxmlformats.org/officeDocument/2006/relationships" id="259" r:id="Rea5bb9d9a0104920"/>
    <p:sldId xmlns:r="http://schemas.openxmlformats.org/officeDocument/2006/relationships" id="260" r:id="Rdd4395b074d44e33"/>
    <p:sldId xmlns:r="http://schemas.openxmlformats.org/officeDocument/2006/relationships" id="261" r:id="Rf5f7322eb4674d56"/>
    <p:sldId xmlns:r="http://schemas.openxmlformats.org/officeDocument/2006/relationships" id="262" r:id="Red271cd74c73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5300d72d54063" /><Relationship Type="http://schemas.openxmlformats.org/officeDocument/2006/relationships/slide" Target="/ppt/slides/slide1.xml" Id="Race26b9a01e642c8" /><Relationship Type="http://schemas.openxmlformats.org/officeDocument/2006/relationships/slide" Target="/ppt/slides/slide2.xml" Id="R1a3fdac22d40478c" /><Relationship Type="http://schemas.openxmlformats.org/officeDocument/2006/relationships/slide" Target="/ppt/slides/slide3.xml" Id="R9c2727a1e2f947c8" /><Relationship Type="http://schemas.openxmlformats.org/officeDocument/2006/relationships/slide" Target="/ppt/slides/slide4.xml" Id="Rea5bb9d9a0104920" /><Relationship Type="http://schemas.openxmlformats.org/officeDocument/2006/relationships/slide" Target="/ppt/slides/slide5.xml" Id="Rdd4395b074d44e33" /><Relationship Type="http://schemas.openxmlformats.org/officeDocument/2006/relationships/slide" Target="/ppt/slides/slide6.xml" Id="Rf5f7322eb4674d56" /><Relationship Type="http://schemas.openxmlformats.org/officeDocument/2006/relationships/slide" Target="/ppt/slides/slide7.xml" Id="Red271cd74c73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46a1d889c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8915e0264cd3" /><Relationship Type="http://schemas.openxmlformats.org/officeDocument/2006/relationships/theme" Target="/ppt/slideMasters/theme/theme1.xml" Id="R0a516859c55d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18915e026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2e7936ec5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1e71ff63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1034848fb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1d1f82ab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ee10b6ca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920a79fd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4f67e8726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