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0b854a9f9e49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a0894ba8924ad1"/>
  </p:sldMasterIdLst>
  <p:sldIdLst>
    <p:sldId xmlns:r="http://schemas.openxmlformats.org/officeDocument/2006/relationships" id="256" r:id="R5dd9c7a19abe433b"/>
    <p:sldId xmlns:r="http://schemas.openxmlformats.org/officeDocument/2006/relationships" id="257" r:id="Ra63814e616144c88"/>
    <p:sldId xmlns:r="http://schemas.openxmlformats.org/officeDocument/2006/relationships" id="258" r:id="R4b2ae8a094954cd0"/>
    <p:sldId xmlns:r="http://schemas.openxmlformats.org/officeDocument/2006/relationships" id="259" r:id="R8cbddd3926884a86"/>
    <p:sldId xmlns:r="http://schemas.openxmlformats.org/officeDocument/2006/relationships" id="260" r:id="R6d3453cc93eb4fc5"/>
    <p:sldId xmlns:r="http://schemas.openxmlformats.org/officeDocument/2006/relationships" id="261" r:id="Re2ca922ea3254d70"/>
    <p:sldId xmlns:r="http://schemas.openxmlformats.org/officeDocument/2006/relationships" id="262" r:id="R0955727a12f340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0894ba8924ad1" /><Relationship Type="http://schemas.openxmlformats.org/officeDocument/2006/relationships/slide" Target="/ppt/slides/slide1.xml" Id="R5dd9c7a19abe433b" /><Relationship Type="http://schemas.openxmlformats.org/officeDocument/2006/relationships/slide" Target="/ppt/slides/slide2.xml" Id="Ra63814e616144c88" /><Relationship Type="http://schemas.openxmlformats.org/officeDocument/2006/relationships/slide" Target="/ppt/slides/slide3.xml" Id="R4b2ae8a094954cd0" /><Relationship Type="http://schemas.openxmlformats.org/officeDocument/2006/relationships/slide" Target="/ppt/slides/slide4.xml" Id="R8cbddd3926884a86" /><Relationship Type="http://schemas.openxmlformats.org/officeDocument/2006/relationships/slide" Target="/ppt/slides/slide5.xml" Id="R6d3453cc93eb4fc5" /><Relationship Type="http://schemas.openxmlformats.org/officeDocument/2006/relationships/slide" Target="/ppt/slides/slide6.xml" Id="Re2ca922ea3254d70" /><Relationship Type="http://schemas.openxmlformats.org/officeDocument/2006/relationships/slide" Target="/ppt/slides/slide7.xml" Id="R0955727a12f340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b122b01114d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028e07fd34b2d" /><Relationship Type="http://schemas.openxmlformats.org/officeDocument/2006/relationships/theme" Target="/ppt/slideMasters/theme/theme1.xml" Id="Rf0d443ba50814f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d028e07fd34b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80a473e8c4d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eb9075f7c40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0f849908a4d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637536b9145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a713d20a540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13bb861b044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f12156d724d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SØR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53 137 286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13 553 938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13 526 471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12 477 840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20 640 343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HOMME HANS OLAV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ASBJØRN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ROLF EINAR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LEIF STURE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KENNETH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OMDAL OLE MARTIN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Wergelands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38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943 708 428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