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41dd3ea14341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7642908a384c7a"/>
  </p:sldMasterIdLst>
  <p:sldIdLst>
    <p:sldId xmlns:r="http://schemas.openxmlformats.org/officeDocument/2006/relationships" id="256" r:id="R21614745a4cb4bd9"/>
    <p:sldId xmlns:r="http://schemas.openxmlformats.org/officeDocument/2006/relationships" id="257" r:id="R59523267980c43f3"/>
    <p:sldId xmlns:r="http://schemas.openxmlformats.org/officeDocument/2006/relationships" id="258" r:id="Raa4181af059a4e0b"/>
    <p:sldId xmlns:r="http://schemas.openxmlformats.org/officeDocument/2006/relationships" id="259" r:id="R1410f33380484ab2"/>
    <p:sldId xmlns:r="http://schemas.openxmlformats.org/officeDocument/2006/relationships" id="260" r:id="R3fd90a8d707b4c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7642908a384c7a" /><Relationship Type="http://schemas.openxmlformats.org/officeDocument/2006/relationships/slide" Target="/ppt/slides/slide1.xml" Id="R21614745a4cb4bd9" /><Relationship Type="http://schemas.openxmlformats.org/officeDocument/2006/relationships/slide" Target="/ppt/slides/slide2.xml" Id="R59523267980c43f3" /><Relationship Type="http://schemas.openxmlformats.org/officeDocument/2006/relationships/slide" Target="/ppt/slides/slide3.xml" Id="Raa4181af059a4e0b" /><Relationship Type="http://schemas.openxmlformats.org/officeDocument/2006/relationships/slide" Target="/ppt/slides/slide4.xml" Id="R1410f33380484ab2" /><Relationship Type="http://schemas.openxmlformats.org/officeDocument/2006/relationships/slide" Target="/ppt/slides/slide5.xml" Id="R3fd90a8d707b4c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3e88d24edb47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c1830fb034c21" /><Relationship Type="http://schemas.openxmlformats.org/officeDocument/2006/relationships/theme" Target="/ppt/slideMasters/theme/theme1.xml" Id="Rcb204d49421b4a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dc1830fb034c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b2ab16dcc49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a315d47754b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1e475d24f4e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c17de80914e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9d4c138414b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FEDJE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FEDJE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FEDJE KOMMUNE ble etablert [år] og holder til i Fedje.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FEDJE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FEDJE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FEDJE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Kalvedalen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5947 Fedje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 16 51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postmottak@fedje.kommune.no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www.fedje.kommune.no/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944 041 036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FEDJE KOMMUNE</a:t>
            </a:r>
          </a:p>
        </p:txBody>
      </p:sp>
    </p:spTree>
  </p:cSld>
  <p:clrMapOvr>
    <a:masterClrMapping xmlns:a="http://schemas.openxmlformats.org/drawingml/2006/main"/>
  </p:clrMapOvr>
</p:sld>
</file>