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7fe8008cfe44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fcd6ecdfc44c7a"/>
  </p:sldMasterIdLst>
  <p:sldIdLst>
    <p:sldId xmlns:r="http://schemas.openxmlformats.org/officeDocument/2006/relationships" id="256" r:id="R9284b15801b54363"/>
    <p:sldId xmlns:r="http://schemas.openxmlformats.org/officeDocument/2006/relationships" id="257" r:id="Rd3ae9e7469094d3e"/>
    <p:sldId xmlns:r="http://schemas.openxmlformats.org/officeDocument/2006/relationships" id="258" r:id="R197e403682b14a38"/>
    <p:sldId xmlns:r="http://schemas.openxmlformats.org/officeDocument/2006/relationships" id="259" r:id="R9eb7c57f014e4bc2"/>
    <p:sldId xmlns:r="http://schemas.openxmlformats.org/officeDocument/2006/relationships" id="260" r:id="R26e2899c1b1c4e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fcd6ecdfc44c7a" /><Relationship Type="http://schemas.openxmlformats.org/officeDocument/2006/relationships/slide" Target="/ppt/slides/slide1.xml" Id="R9284b15801b54363" /><Relationship Type="http://schemas.openxmlformats.org/officeDocument/2006/relationships/slide" Target="/ppt/slides/slide2.xml" Id="Rd3ae9e7469094d3e" /><Relationship Type="http://schemas.openxmlformats.org/officeDocument/2006/relationships/slide" Target="/ppt/slides/slide3.xml" Id="R197e403682b14a38" /><Relationship Type="http://schemas.openxmlformats.org/officeDocument/2006/relationships/slide" Target="/ppt/slides/slide4.xml" Id="R9eb7c57f014e4bc2" /><Relationship Type="http://schemas.openxmlformats.org/officeDocument/2006/relationships/slide" Target="/ppt/slides/slide5.xml" Id="R26e2899c1b1c4e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50d3206fc24e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0a7fc21a74ecb" /><Relationship Type="http://schemas.openxmlformats.org/officeDocument/2006/relationships/theme" Target="/ppt/slideMasters/theme/theme1.xml" Id="R7706a2c593fe48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c0a7fc21a74e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3b2e449d640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6c903c33b47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9220298644c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dd41019be44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4b87a377a4c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HAUGESUND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HAUGESUND KOMMUNE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 74 30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postmottak@haugesund.kommune.no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www.haugesund.no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944 073 787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KOMMUNE</a:t>
            </a:r>
          </a:p>
        </p:txBody>
      </p:sp>
    </p:spTree>
  </p:cSld>
  <p:clrMapOvr>
    <a:masterClrMapping xmlns:a="http://schemas.openxmlformats.org/drawingml/2006/main"/>
  </p:clrMapOvr>
</p:sld>
</file>