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976afb311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7d59e81e0402c"/>
  </p:sldMasterIdLst>
  <p:sldIdLst>
    <p:sldId xmlns:r="http://schemas.openxmlformats.org/officeDocument/2006/relationships" id="256" r:id="R2346d20cee484d51"/>
    <p:sldId xmlns:r="http://schemas.openxmlformats.org/officeDocument/2006/relationships" id="257" r:id="R0b83061bf50c4178"/>
    <p:sldId xmlns:r="http://schemas.openxmlformats.org/officeDocument/2006/relationships" id="258" r:id="Rc7070333019240a2"/>
    <p:sldId xmlns:r="http://schemas.openxmlformats.org/officeDocument/2006/relationships" id="259" r:id="R73e572d597c24a84"/>
    <p:sldId xmlns:r="http://schemas.openxmlformats.org/officeDocument/2006/relationships" id="260" r:id="Ra4f0b7a1a8a9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7d59e81e0402c" /><Relationship Type="http://schemas.openxmlformats.org/officeDocument/2006/relationships/slide" Target="/ppt/slides/slide1.xml" Id="R2346d20cee484d51" /><Relationship Type="http://schemas.openxmlformats.org/officeDocument/2006/relationships/slide" Target="/ppt/slides/slide2.xml" Id="R0b83061bf50c4178" /><Relationship Type="http://schemas.openxmlformats.org/officeDocument/2006/relationships/slide" Target="/ppt/slides/slide3.xml" Id="Rc7070333019240a2" /><Relationship Type="http://schemas.openxmlformats.org/officeDocument/2006/relationships/slide" Target="/ppt/slides/slide4.xml" Id="R73e572d597c24a84" /><Relationship Type="http://schemas.openxmlformats.org/officeDocument/2006/relationships/slide" Target="/ppt/slides/slide5.xml" Id="Ra4f0b7a1a8a9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d07b5441a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33077b9dd4f27" /><Relationship Type="http://schemas.openxmlformats.org/officeDocument/2006/relationships/theme" Target="/ppt/slideMasters/theme/theme1.xml" Id="R3b8867ef10e04f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33077b9dd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b3ae57b01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eb870336b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a4b60e75e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e25731349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907369fe9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KONGSVINGER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KONGSVINGER KOMMUNE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postmottak@kongsvinger.kommune.no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www.kongsvinger.kommune.no/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944 117 784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