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b34aa98ca2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0e80d8e804ee5"/>
  </p:sldMasterIdLst>
  <p:sldIdLst>
    <p:sldId xmlns:r="http://schemas.openxmlformats.org/officeDocument/2006/relationships" id="256" r:id="R13a4a150b60f4714"/>
    <p:sldId xmlns:r="http://schemas.openxmlformats.org/officeDocument/2006/relationships" id="257" r:id="R60374e109a1b49bb"/>
    <p:sldId xmlns:r="http://schemas.openxmlformats.org/officeDocument/2006/relationships" id="258" r:id="Rbf6bdb0d0ce74e09"/>
    <p:sldId xmlns:r="http://schemas.openxmlformats.org/officeDocument/2006/relationships" id="259" r:id="R43150873751f4848"/>
    <p:sldId xmlns:r="http://schemas.openxmlformats.org/officeDocument/2006/relationships" id="260" r:id="R7325d44981ee4d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0e80d8e804ee5" /><Relationship Type="http://schemas.openxmlformats.org/officeDocument/2006/relationships/slide" Target="/ppt/slides/slide1.xml" Id="R13a4a150b60f4714" /><Relationship Type="http://schemas.openxmlformats.org/officeDocument/2006/relationships/slide" Target="/ppt/slides/slide2.xml" Id="R60374e109a1b49bb" /><Relationship Type="http://schemas.openxmlformats.org/officeDocument/2006/relationships/slide" Target="/ppt/slides/slide3.xml" Id="Rbf6bdb0d0ce74e09" /><Relationship Type="http://schemas.openxmlformats.org/officeDocument/2006/relationships/slide" Target="/ppt/slides/slide4.xml" Id="R43150873751f4848" /><Relationship Type="http://schemas.openxmlformats.org/officeDocument/2006/relationships/slide" Target="/ppt/slides/slide5.xml" Id="R7325d44981ee4d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dbea91ae2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c2943bb7c48aa" /><Relationship Type="http://schemas.openxmlformats.org/officeDocument/2006/relationships/theme" Target="/ppt/slideMasters/theme/theme1.xml" Id="R2a6c6a4548f3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c2943bb7c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956e960c9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6ee75cd08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395845b8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fed651a0b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b35bdd28b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EIDFJORD KOMMUNE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Simadalsvegen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