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aa268a944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5ce0cf19e4b01"/>
  </p:sldMasterIdLst>
  <p:sldIdLst>
    <p:sldId xmlns:r="http://schemas.openxmlformats.org/officeDocument/2006/relationships" id="256" r:id="R2135dc6675654471"/>
    <p:sldId xmlns:r="http://schemas.openxmlformats.org/officeDocument/2006/relationships" id="257" r:id="R7734c7261ce44f03"/>
    <p:sldId xmlns:r="http://schemas.openxmlformats.org/officeDocument/2006/relationships" id="258" r:id="R9775257f634d49dc"/>
    <p:sldId xmlns:r="http://schemas.openxmlformats.org/officeDocument/2006/relationships" id="259" r:id="Ra6f9ef71fcc4468f"/>
    <p:sldId xmlns:r="http://schemas.openxmlformats.org/officeDocument/2006/relationships" id="260" r:id="R69d8eb0423744df1"/>
    <p:sldId xmlns:r="http://schemas.openxmlformats.org/officeDocument/2006/relationships" id="261" r:id="Rfb450e3d6d634b4f"/>
    <p:sldId xmlns:r="http://schemas.openxmlformats.org/officeDocument/2006/relationships" id="262" r:id="R6c6c0fe71f53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5ce0cf19e4b01" /><Relationship Type="http://schemas.openxmlformats.org/officeDocument/2006/relationships/slide" Target="/ppt/slides/slide1.xml" Id="R2135dc6675654471" /><Relationship Type="http://schemas.openxmlformats.org/officeDocument/2006/relationships/slide" Target="/ppt/slides/slide2.xml" Id="R7734c7261ce44f03" /><Relationship Type="http://schemas.openxmlformats.org/officeDocument/2006/relationships/slide" Target="/ppt/slides/slide3.xml" Id="R9775257f634d49dc" /><Relationship Type="http://schemas.openxmlformats.org/officeDocument/2006/relationships/slide" Target="/ppt/slides/slide4.xml" Id="Ra6f9ef71fcc4468f" /><Relationship Type="http://schemas.openxmlformats.org/officeDocument/2006/relationships/slide" Target="/ppt/slides/slide5.xml" Id="R69d8eb0423744df1" /><Relationship Type="http://schemas.openxmlformats.org/officeDocument/2006/relationships/slide" Target="/ppt/slides/slide6.xml" Id="Rfb450e3d6d634b4f" /><Relationship Type="http://schemas.openxmlformats.org/officeDocument/2006/relationships/slide" Target="/ppt/slides/slide7.xml" Id="R6c6c0fe71f53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b4fcfe4b8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568ca08448e3" /><Relationship Type="http://schemas.openxmlformats.org/officeDocument/2006/relationships/theme" Target="/ppt/slideMasters/theme/theme1.xml" Id="R5f18254503ee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4568ca084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c452ef54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0ed6e846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1d1112dc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f3a79686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b9fc31f0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89296e7d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58afdcbd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5 330 141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EIK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EIK SÆTREN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Folkvordveien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944 299 335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