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d28a09835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f327675ab464c"/>
  </p:sldMasterIdLst>
  <p:sldIdLst>
    <p:sldId xmlns:r="http://schemas.openxmlformats.org/officeDocument/2006/relationships" id="256" r:id="R7577df3fe32b4309"/>
    <p:sldId xmlns:r="http://schemas.openxmlformats.org/officeDocument/2006/relationships" id="257" r:id="Rfd2209eade9b4f25"/>
    <p:sldId xmlns:r="http://schemas.openxmlformats.org/officeDocument/2006/relationships" id="258" r:id="Rc8cb5bc6085d45b3"/>
    <p:sldId xmlns:r="http://schemas.openxmlformats.org/officeDocument/2006/relationships" id="259" r:id="R74348272f72448d7"/>
    <p:sldId xmlns:r="http://schemas.openxmlformats.org/officeDocument/2006/relationships" id="260" r:id="R2146f04d05a3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f327675ab464c" /><Relationship Type="http://schemas.openxmlformats.org/officeDocument/2006/relationships/slide" Target="/ppt/slides/slide1.xml" Id="R7577df3fe32b4309" /><Relationship Type="http://schemas.openxmlformats.org/officeDocument/2006/relationships/slide" Target="/ppt/slides/slide2.xml" Id="Rfd2209eade9b4f25" /><Relationship Type="http://schemas.openxmlformats.org/officeDocument/2006/relationships/slide" Target="/ppt/slides/slide3.xml" Id="Rc8cb5bc6085d45b3" /><Relationship Type="http://schemas.openxmlformats.org/officeDocument/2006/relationships/slide" Target="/ppt/slides/slide4.xml" Id="R74348272f72448d7" /><Relationship Type="http://schemas.openxmlformats.org/officeDocument/2006/relationships/slide" Target="/ppt/slides/slide5.xml" Id="R2146f04d05a3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6ad2c706a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d6edfb41044cc" /><Relationship Type="http://schemas.openxmlformats.org/officeDocument/2006/relationships/theme" Target="/ppt/slideMasters/theme/theme1.xml" Id="R0505ea54ffae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d6edfb410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71c4c5413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fd8ef38bc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2a1ee69445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441e5d944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735912efe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FOSEN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FOSEN KOMMUNE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 85 27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postmottak@indrefosen.kommune.no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www.indrefosen.kommune.no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944 305 483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