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c00b182e9b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abc7376fa47a2"/>
  </p:sldMasterIdLst>
  <p:sldIdLst>
    <p:sldId xmlns:r="http://schemas.openxmlformats.org/officeDocument/2006/relationships" id="256" r:id="R1aa1fa541cb54336"/>
    <p:sldId xmlns:r="http://schemas.openxmlformats.org/officeDocument/2006/relationships" id="257" r:id="R8e2176248dc64428"/>
    <p:sldId xmlns:r="http://schemas.openxmlformats.org/officeDocument/2006/relationships" id="258" r:id="R709f6d9b1c524f3e"/>
    <p:sldId xmlns:r="http://schemas.openxmlformats.org/officeDocument/2006/relationships" id="259" r:id="Re809972852b440ff"/>
    <p:sldId xmlns:r="http://schemas.openxmlformats.org/officeDocument/2006/relationships" id="260" r:id="R28b71e3f7241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abc7376fa47a2" /><Relationship Type="http://schemas.openxmlformats.org/officeDocument/2006/relationships/slide" Target="/ppt/slides/slide1.xml" Id="R1aa1fa541cb54336" /><Relationship Type="http://schemas.openxmlformats.org/officeDocument/2006/relationships/slide" Target="/ppt/slides/slide2.xml" Id="R8e2176248dc64428" /><Relationship Type="http://schemas.openxmlformats.org/officeDocument/2006/relationships/slide" Target="/ppt/slides/slide3.xml" Id="R709f6d9b1c524f3e" /><Relationship Type="http://schemas.openxmlformats.org/officeDocument/2006/relationships/slide" Target="/ppt/slides/slide4.xml" Id="Re809972852b440ff" /><Relationship Type="http://schemas.openxmlformats.org/officeDocument/2006/relationships/slide" Target="/ppt/slides/slide5.xml" Id="R28b71e3f7241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0dac0ddeb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b9a8a9224fce" /><Relationship Type="http://schemas.openxmlformats.org/officeDocument/2006/relationships/theme" Target="/ppt/slideMasters/theme/theme1.xml" Id="R8927b5027d9b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fb9a8a922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1c705aec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6e8112ed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71465b18d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5fe30886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d411e174e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