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c82b38de08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5412f402f24134"/>
  </p:sldMasterIdLst>
  <p:sldIdLst>
    <p:sldId xmlns:r="http://schemas.openxmlformats.org/officeDocument/2006/relationships" id="256" r:id="R7e4a23f06b6f474c"/>
    <p:sldId xmlns:r="http://schemas.openxmlformats.org/officeDocument/2006/relationships" id="257" r:id="Rafe9d9137f154c72"/>
    <p:sldId xmlns:r="http://schemas.openxmlformats.org/officeDocument/2006/relationships" id="258" r:id="Re28eaa2c5ed845dc"/>
    <p:sldId xmlns:r="http://schemas.openxmlformats.org/officeDocument/2006/relationships" id="259" r:id="R28b34643dfe44da3"/>
    <p:sldId xmlns:r="http://schemas.openxmlformats.org/officeDocument/2006/relationships" id="260" r:id="R94d9a98f0c8b49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412f402f24134" /><Relationship Type="http://schemas.openxmlformats.org/officeDocument/2006/relationships/slide" Target="/ppt/slides/slide1.xml" Id="R7e4a23f06b6f474c" /><Relationship Type="http://schemas.openxmlformats.org/officeDocument/2006/relationships/slide" Target="/ppt/slides/slide2.xml" Id="Rafe9d9137f154c72" /><Relationship Type="http://schemas.openxmlformats.org/officeDocument/2006/relationships/slide" Target="/ppt/slides/slide3.xml" Id="Re28eaa2c5ed845dc" /><Relationship Type="http://schemas.openxmlformats.org/officeDocument/2006/relationships/slide" Target="/ppt/slides/slide4.xml" Id="R28b34643dfe44da3" /><Relationship Type="http://schemas.openxmlformats.org/officeDocument/2006/relationships/slide" Target="/ppt/slides/slide5.xml" Id="R94d9a98f0c8b49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b1cde7315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172f2a0814a46" /><Relationship Type="http://schemas.openxmlformats.org/officeDocument/2006/relationships/theme" Target="/ppt/slideMasters/theme/theme1.xml" Id="R04973646b0484b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d172f2a0814a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5e62bde54f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4c570354245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989e282d44f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34a223cbd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e83e97dd140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KIRKENS BYMISJON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KIRKENS BYMISJON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36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firmapost@skbo.no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www.kirkensbymisjon.no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944 384 448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