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00388b88714f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54eaff4f7d4aea"/>
  </p:sldMasterIdLst>
  <p:sldIdLst>
    <p:sldId xmlns:r="http://schemas.openxmlformats.org/officeDocument/2006/relationships" id="256" r:id="R5000f216bdbf4de3"/>
    <p:sldId xmlns:r="http://schemas.openxmlformats.org/officeDocument/2006/relationships" id="257" r:id="R462227611104465f"/>
    <p:sldId xmlns:r="http://schemas.openxmlformats.org/officeDocument/2006/relationships" id="258" r:id="R976cf4b3ef2447f9"/>
    <p:sldId xmlns:r="http://schemas.openxmlformats.org/officeDocument/2006/relationships" id="259" r:id="Ra9578153211a4106"/>
    <p:sldId xmlns:r="http://schemas.openxmlformats.org/officeDocument/2006/relationships" id="260" r:id="R00016931b7264d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54eaff4f7d4aea" /><Relationship Type="http://schemas.openxmlformats.org/officeDocument/2006/relationships/slide" Target="/ppt/slides/slide1.xml" Id="R5000f216bdbf4de3" /><Relationship Type="http://schemas.openxmlformats.org/officeDocument/2006/relationships/slide" Target="/ppt/slides/slide2.xml" Id="R462227611104465f" /><Relationship Type="http://schemas.openxmlformats.org/officeDocument/2006/relationships/slide" Target="/ppt/slides/slide3.xml" Id="R976cf4b3ef2447f9" /><Relationship Type="http://schemas.openxmlformats.org/officeDocument/2006/relationships/slide" Target="/ppt/slides/slide4.xml" Id="Ra9578153211a4106" /><Relationship Type="http://schemas.openxmlformats.org/officeDocument/2006/relationships/slide" Target="/ppt/slides/slide5.xml" Id="R00016931b7264d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72e76637f740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23849f33d4f99" /><Relationship Type="http://schemas.openxmlformats.org/officeDocument/2006/relationships/theme" Target="/ppt/slideMasters/theme/theme1.xml" Id="R37ad28aff63a4b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e23849f33d4f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4c6113dda48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1604e7ded47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dd80711c04d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ec897061648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5c6b6f76049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DNT-EDRU LIVSSTIL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DNT-EDRU LIVSSTIL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DNT-EDRU LIVSSTIL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DNT-EDRU LIVSSTIL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DNT-EDRU LIVSSTIL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DNT-EDRU LIVSSTIL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post@edru.no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www.edru.no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944 438 599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DNT-EDRU LIVSSTIL</a:t>
            </a:r>
          </a:p>
        </p:txBody>
      </p:sp>
    </p:spTree>
  </p:cSld>
  <p:clrMapOvr>
    <a:masterClrMapping xmlns:a="http://schemas.openxmlformats.org/drawingml/2006/main"/>
  </p:clrMapOvr>
</p:sld>
</file>