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4918728fe11432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e504a08413f49c8"/>
  </p:sldMasterIdLst>
  <p:sldIdLst>
    <p:sldId xmlns:r="http://schemas.openxmlformats.org/officeDocument/2006/relationships" id="256" r:id="R002e907783d0423f"/>
    <p:sldId xmlns:r="http://schemas.openxmlformats.org/officeDocument/2006/relationships" id="257" r:id="R8874c4c14cf04096"/>
    <p:sldId xmlns:r="http://schemas.openxmlformats.org/officeDocument/2006/relationships" id="258" r:id="R18ea801c2a6742ab"/>
    <p:sldId xmlns:r="http://schemas.openxmlformats.org/officeDocument/2006/relationships" id="259" r:id="R9150193c43d84857"/>
    <p:sldId xmlns:r="http://schemas.openxmlformats.org/officeDocument/2006/relationships" id="260" r:id="R71e7aa0a8a544e8c"/>
    <p:sldId xmlns:r="http://schemas.openxmlformats.org/officeDocument/2006/relationships" id="261" r:id="R9fcfe51385b1417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e504a08413f49c8" /><Relationship Type="http://schemas.openxmlformats.org/officeDocument/2006/relationships/slide" Target="/ppt/slides/slide1.xml" Id="R002e907783d0423f" /><Relationship Type="http://schemas.openxmlformats.org/officeDocument/2006/relationships/slide" Target="/ppt/slides/slide2.xml" Id="R8874c4c14cf04096" /><Relationship Type="http://schemas.openxmlformats.org/officeDocument/2006/relationships/slide" Target="/ppt/slides/slide3.xml" Id="R18ea801c2a6742ab" /><Relationship Type="http://schemas.openxmlformats.org/officeDocument/2006/relationships/slide" Target="/ppt/slides/slide4.xml" Id="R9150193c43d84857" /><Relationship Type="http://schemas.openxmlformats.org/officeDocument/2006/relationships/slide" Target="/ppt/slides/slide5.xml" Id="R71e7aa0a8a544e8c" /><Relationship Type="http://schemas.openxmlformats.org/officeDocument/2006/relationships/slide" Target="/ppt/slides/slide6.xml" Id="R9fcfe51385b1417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40db3dc074c4ad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7689210cb0403f" /><Relationship Type="http://schemas.openxmlformats.org/officeDocument/2006/relationships/theme" Target="/ppt/slideMasters/theme/theme1.xml" Id="R81366b43c4344c3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f7689210cb0403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9c6bc6a48c4dd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80145d01e14d5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55e1688a3b4f2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d14b08f3394c4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d16acdfab04d0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e289d39a144e9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AVERØY REGNSKAPSLAG SA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AVERØY REGNSKAPSLAG SA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AVERØY REGNSKAPSLAG SA ble etablert [år] og holder til i Averøy.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AVERØY REGNSKAPSLAG SA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AVERØY REGNSKAPSLAG SA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AVERØY REGNSKAPSLAG SA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9 733 316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−1 000 337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−976 334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216 326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2 427 930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AVERØY REGNSKAPSLAG SA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Averøyveien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6530 Averøy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71 51 76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post@arl.no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www.arl.no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944 470 433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AVERØY REGNSKAPSLAG SA</a:t>
            </a:r>
          </a:p>
        </p:txBody>
      </p:sp>
    </p:spTree>
  </p:cSld>
  <p:clrMapOvr>
    <a:masterClrMapping xmlns:a="http://schemas.openxmlformats.org/drawingml/2006/main"/>
  </p:clrMapOvr>
</p:sld>
</file>