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4ffcab496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cdc4e43dd47c3"/>
  </p:sldMasterIdLst>
  <p:sldIdLst>
    <p:sldId xmlns:r="http://schemas.openxmlformats.org/officeDocument/2006/relationships" id="256" r:id="R8d145087057845d5"/>
    <p:sldId xmlns:r="http://schemas.openxmlformats.org/officeDocument/2006/relationships" id="257" r:id="Rd36799bb41dc422d"/>
    <p:sldId xmlns:r="http://schemas.openxmlformats.org/officeDocument/2006/relationships" id="258" r:id="Rdb6a1710085248ea"/>
    <p:sldId xmlns:r="http://schemas.openxmlformats.org/officeDocument/2006/relationships" id="259" r:id="R8e933dd2173d447c"/>
    <p:sldId xmlns:r="http://schemas.openxmlformats.org/officeDocument/2006/relationships" id="260" r:id="Rcb6dc2e481c3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cdc4e43dd47c3" /><Relationship Type="http://schemas.openxmlformats.org/officeDocument/2006/relationships/slide" Target="/ppt/slides/slide1.xml" Id="R8d145087057845d5" /><Relationship Type="http://schemas.openxmlformats.org/officeDocument/2006/relationships/slide" Target="/ppt/slides/slide2.xml" Id="Rd36799bb41dc422d" /><Relationship Type="http://schemas.openxmlformats.org/officeDocument/2006/relationships/slide" Target="/ppt/slides/slide3.xml" Id="Rdb6a1710085248ea" /><Relationship Type="http://schemas.openxmlformats.org/officeDocument/2006/relationships/slide" Target="/ppt/slides/slide4.xml" Id="R8e933dd2173d447c" /><Relationship Type="http://schemas.openxmlformats.org/officeDocument/2006/relationships/slide" Target="/ppt/slides/slide5.xml" Id="Rcb6dc2e481c3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f05481f61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1b16f312d4463" /><Relationship Type="http://schemas.openxmlformats.org/officeDocument/2006/relationships/theme" Target="/ppt/slideMasters/theme/theme1.xml" Id="Rd3076ff8583f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1b16f312d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f639940f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d38d3f43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7ece0143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6a6f174714a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e54c19e9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LEKA KOMMUNE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38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post@leka.kommune.no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www.leka.kommune.no/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944 484 574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KOMMUNE</a:t>
            </a:r>
          </a:p>
        </p:txBody>
      </p:sp>
    </p:spTree>
  </p:cSld>
  <p:clrMapOvr>
    <a:masterClrMapping xmlns:a="http://schemas.openxmlformats.org/drawingml/2006/main"/>
  </p:clrMapOvr>
</p:sld>
</file>