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ad7d2b77c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9e0ee3ace42d8"/>
  </p:sldMasterIdLst>
  <p:sldIdLst>
    <p:sldId xmlns:r="http://schemas.openxmlformats.org/officeDocument/2006/relationships" id="256" r:id="R5ba19c6a06124491"/>
    <p:sldId xmlns:r="http://schemas.openxmlformats.org/officeDocument/2006/relationships" id="257" r:id="R44f2b4eb52c54561"/>
    <p:sldId xmlns:r="http://schemas.openxmlformats.org/officeDocument/2006/relationships" id="258" r:id="R7ac992e729ee4b8a"/>
    <p:sldId xmlns:r="http://schemas.openxmlformats.org/officeDocument/2006/relationships" id="259" r:id="R32d238a6ca4b4a84"/>
    <p:sldId xmlns:r="http://schemas.openxmlformats.org/officeDocument/2006/relationships" id="260" r:id="R805acdd1f425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9e0ee3ace42d8" /><Relationship Type="http://schemas.openxmlformats.org/officeDocument/2006/relationships/slide" Target="/ppt/slides/slide1.xml" Id="R5ba19c6a06124491" /><Relationship Type="http://schemas.openxmlformats.org/officeDocument/2006/relationships/slide" Target="/ppt/slides/slide2.xml" Id="R44f2b4eb52c54561" /><Relationship Type="http://schemas.openxmlformats.org/officeDocument/2006/relationships/slide" Target="/ppt/slides/slide3.xml" Id="R7ac992e729ee4b8a" /><Relationship Type="http://schemas.openxmlformats.org/officeDocument/2006/relationships/slide" Target="/ppt/slides/slide4.xml" Id="R32d238a6ca4b4a84" /><Relationship Type="http://schemas.openxmlformats.org/officeDocument/2006/relationships/slide" Target="/ppt/slides/slide5.xml" Id="R805acdd1f425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cb62f433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213363da41b4" /><Relationship Type="http://schemas.openxmlformats.org/officeDocument/2006/relationships/theme" Target="/ppt/slideMasters/theme/theme1.xml" Id="R6c4d9624f9eb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3213363da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fb590107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e6a42655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751114a9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ddf343fc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2d287da1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