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6e6d869ed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73b23efd14200"/>
  </p:sldMasterIdLst>
  <p:sldIdLst>
    <p:sldId xmlns:r="http://schemas.openxmlformats.org/officeDocument/2006/relationships" id="256" r:id="R9d165caddd9c48fb"/>
    <p:sldId xmlns:r="http://schemas.openxmlformats.org/officeDocument/2006/relationships" id="257" r:id="R2c50f01bb937476e"/>
    <p:sldId xmlns:r="http://schemas.openxmlformats.org/officeDocument/2006/relationships" id="258" r:id="R7db43db842c34ead"/>
    <p:sldId xmlns:r="http://schemas.openxmlformats.org/officeDocument/2006/relationships" id="259" r:id="R76564c77cba0488d"/>
    <p:sldId xmlns:r="http://schemas.openxmlformats.org/officeDocument/2006/relationships" id="260" r:id="R804705b0671d4fc9"/>
    <p:sldId xmlns:r="http://schemas.openxmlformats.org/officeDocument/2006/relationships" id="261" r:id="R448a3468c677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73b23efd14200" /><Relationship Type="http://schemas.openxmlformats.org/officeDocument/2006/relationships/slide" Target="/ppt/slides/slide1.xml" Id="R9d165caddd9c48fb" /><Relationship Type="http://schemas.openxmlformats.org/officeDocument/2006/relationships/slide" Target="/ppt/slides/slide2.xml" Id="R2c50f01bb937476e" /><Relationship Type="http://schemas.openxmlformats.org/officeDocument/2006/relationships/slide" Target="/ppt/slides/slide3.xml" Id="R7db43db842c34ead" /><Relationship Type="http://schemas.openxmlformats.org/officeDocument/2006/relationships/slide" Target="/ppt/slides/slide4.xml" Id="R76564c77cba0488d" /><Relationship Type="http://schemas.openxmlformats.org/officeDocument/2006/relationships/slide" Target="/ppt/slides/slide5.xml" Id="R804705b0671d4fc9" /><Relationship Type="http://schemas.openxmlformats.org/officeDocument/2006/relationships/slide" Target="/ppt/slides/slide6.xml" Id="R448a3468c677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df05759ce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a4e42ec2b4c10" /><Relationship Type="http://schemas.openxmlformats.org/officeDocument/2006/relationships/theme" Target="/ppt/slideMasters/theme/theme1.xml" Id="Rf999b2b15d10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a4e42ec2b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a1f55183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e9b3614d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374e4cf8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3d5dcd2e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d6441004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ed3c9f5f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