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d47b71029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4ed4f58fe1465c"/>
  </p:sldMasterIdLst>
  <p:sldIdLst>
    <p:sldId xmlns:r="http://schemas.openxmlformats.org/officeDocument/2006/relationships" id="256" r:id="Rfa4a53724c9f4190"/>
    <p:sldId xmlns:r="http://schemas.openxmlformats.org/officeDocument/2006/relationships" id="257" r:id="Ra7b79200779a4324"/>
    <p:sldId xmlns:r="http://schemas.openxmlformats.org/officeDocument/2006/relationships" id="258" r:id="Rdfc9018a506e400e"/>
    <p:sldId xmlns:r="http://schemas.openxmlformats.org/officeDocument/2006/relationships" id="259" r:id="R585383e96d9547df"/>
    <p:sldId xmlns:r="http://schemas.openxmlformats.org/officeDocument/2006/relationships" id="260" r:id="Rf00ce1cb2c33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ed4f58fe1465c" /><Relationship Type="http://schemas.openxmlformats.org/officeDocument/2006/relationships/slide" Target="/ppt/slides/slide1.xml" Id="Rfa4a53724c9f4190" /><Relationship Type="http://schemas.openxmlformats.org/officeDocument/2006/relationships/slide" Target="/ppt/slides/slide2.xml" Id="Ra7b79200779a4324" /><Relationship Type="http://schemas.openxmlformats.org/officeDocument/2006/relationships/slide" Target="/ppt/slides/slide3.xml" Id="Rdfc9018a506e400e" /><Relationship Type="http://schemas.openxmlformats.org/officeDocument/2006/relationships/slide" Target="/ppt/slides/slide4.xml" Id="R585383e96d9547df" /><Relationship Type="http://schemas.openxmlformats.org/officeDocument/2006/relationships/slide" Target="/ppt/slides/slide5.xml" Id="Rf00ce1cb2c33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659fc1ce9d4d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2c4f90ed48d4" /><Relationship Type="http://schemas.openxmlformats.org/officeDocument/2006/relationships/theme" Target="/ppt/slideMasters/theme/theme1.xml" Id="R93d7c4d3f792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82c4f90ed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b00977023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ab3fd12b543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a6746c6c542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a0bb744ca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6d4513d3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HATTFJELLDAL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HATTFJELLDAL KOMMUNE ble etablert [år] og holder til i Hattfjelldal.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O.T. Olsens vei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8692 Hattfjelldal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18 48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post@hattfjelldal-kommune.no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www.hattfjelldal.kommune.no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944 716 904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HATTFJELLDAL KOMMUNE</a:t>
            </a:r>
          </a:p>
        </p:txBody>
      </p:sp>
    </p:spTree>
  </p:cSld>
  <p:clrMapOvr>
    <a:masterClrMapping xmlns:a="http://schemas.openxmlformats.org/drawingml/2006/main"/>
  </p:clrMapOvr>
</p:sld>
</file>