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04a131131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b66b8ebce45d9"/>
  </p:sldMasterIdLst>
  <p:sldIdLst>
    <p:sldId xmlns:r="http://schemas.openxmlformats.org/officeDocument/2006/relationships" id="256" r:id="R2d84acbf27d44cac"/>
    <p:sldId xmlns:r="http://schemas.openxmlformats.org/officeDocument/2006/relationships" id="257" r:id="R8438de0042a54c0c"/>
    <p:sldId xmlns:r="http://schemas.openxmlformats.org/officeDocument/2006/relationships" id="258" r:id="Rdb2be00b37d24922"/>
    <p:sldId xmlns:r="http://schemas.openxmlformats.org/officeDocument/2006/relationships" id="259" r:id="Rd6342371e07148b6"/>
    <p:sldId xmlns:r="http://schemas.openxmlformats.org/officeDocument/2006/relationships" id="260" r:id="R86abd368ec66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b66b8ebce45d9" /><Relationship Type="http://schemas.openxmlformats.org/officeDocument/2006/relationships/slide" Target="/ppt/slides/slide1.xml" Id="R2d84acbf27d44cac" /><Relationship Type="http://schemas.openxmlformats.org/officeDocument/2006/relationships/slide" Target="/ppt/slides/slide2.xml" Id="R8438de0042a54c0c" /><Relationship Type="http://schemas.openxmlformats.org/officeDocument/2006/relationships/slide" Target="/ppt/slides/slide3.xml" Id="Rdb2be00b37d24922" /><Relationship Type="http://schemas.openxmlformats.org/officeDocument/2006/relationships/slide" Target="/ppt/slides/slide4.xml" Id="Rd6342371e07148b6" /><Relationship Type="http://schemas.openxmlformats.org/officeDocument/2006/relationships/slide" Target="/ppt/slides/slide5.xml" Id="R86abd368ec66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43832b5eb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8061d9814acc" /><Relationship Type="http://schemas.openxmlformats.org/officeDocument/2006/relationships/theme" Target="/ppt/slideMasters/theme/theme1.xml" Id="R7a2cea9c5d8a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98061d981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b20450f6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9e8617ab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68155d47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14d3a121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9e2c2f21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SØMNA KOMMUNE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944 810 277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