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dd9081cbe41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f146c0cd5f4352"/>
  </p:sldMasterIdLst>
  <p:sldIdLst>
    <p:sldId xmlns:r="http://schemas.openxmlformats.org/officeDocument/2006/relationships" id="256" r:id="R76fcbe407a64402c"/>
    <p:sldId xmlns:r="http://schemas.openxmlformats.org/officeDocument/2006/relationships" id="257" r:id="R14744e4105954c25"/>
    <p:sldId xmlns:r="http://schemas.openxmlformats.org/officeDocument/2006/relationships" id="258" r:id="R7a9a561c3fd94de6"/>
    <p:sldId xmlns:r="http://schemas.openxmlformats.org/officeDocument/2006/relationships" id="259" r:id="R147f2b7a97c842d9"/>
    <p:sldId xmlns:r="http://schemas.openxmlformats.org/officeDocument/2006/relationships" id="260" r:id="Rfa63047be3e2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146c0cd5f4352" /><Relationship Type="http://schemas.openxmlformats.org/officeDocument/2006/relationships/slide" Target="/ppt/slides/slide1.xml" Id="R76fcbe407a64402c" /><Relationship Type="http://schemas.openxmlformats.org/officeDocument/2006/relationships/slide" Target="/ppt/slides/slide2.xml" Id="R14744e4105954c25" /><Relationship Type="http://schemas.openxmlformats.org/officeDocument/2006/relationships/slide" Target="/ppt/slides/slide3.xml" Id="R7a9a561c3fd94de6" /><Relationship Type="http://schemas.openxmlformats.org/officeDocument/2006/relationships/slide" Target="/ppt/slides/slide4.xml" Id="R147f2b7a97c842d9" /><Relationship Type="http://schemas.openxmlformats.org/officeDocument/2006/relationships/slide" Target="/ppt/slides/slide5.xml" Id="Rfa63047be3e2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1672eec7b40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7d308daa046e6" /><Relationship Type="http://schemas.openxmlformats.org/officeDocument/2006/relationships/theme" Target="/ppt/slideMasters/theme/theme1.xml" Id="Rb2c78fe2f1de40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27d308daa046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f07d7620a40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5ca2bf38c40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060496ce943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2ff81e11d44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964f19e0c4c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 KOMMUNE ble etablert [år] og holder til i Hol.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V/Økonomiavdelingen, Ålmannvegen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3576 Hol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09 21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postmottak@hol.kommune.no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944 889 116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