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c8e58e056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c3abcb15a46f2"/>
  </p:sldMasterIdLst>
  <p:sldIdLst>
    <p:sldId xmlns:r="http://schemas.openxmlformats.org/officeDocument/2006/relationships" id="256" r:id="Ra7584aab11b94ffe"/>
    <p:sldId xmlns:r="http://schemas.openxmlformats.org/officeDocument/2006/relationships" id="257" r:id="R705ad04510f943a1"/>
    <p:sldId xmlns:r="http://schemas.openxmlformats.org/officeDocument/2006/relationships" id="258" r:id="R4b98b94b03994480"/>
    <p:sldId xmlns:r="http://schemas.openxmlformats.org/officeDocument/2006/relationships" id="259" r:id="R61a92ce9f652483a"/>
    <p:sldId xmlns:r="http://schemas.openxmlformats.org/officeDocument/2006/relationships" id="260" r:id="Raaafac5a79f04841"/>
    <p:sldId xmlns:r="http://schemas.openxmlformats.org/officeDocument/2006/relationships" id="261" r:id="R95c7ca6b49b745c2"/>
    <p:sldId xmlns:r="http://schemas.openxmlformats.org/officeDocument/2006/relationships" id="262" r:id="R4e6a1efb351a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c3abcb15a46f2" /><Relationship Type="http://schemas.openxmlformats.org/officeDocument/2006/relationships/slide" Target="/ppt/slides/slide1.xml" Id="Ra7584aab11b94ffe" /><Relationship Type="http://schemas.openxmlformats.org/officeDocument/2006/relationships/slide" Target="/ppt/slides/slide2.xml" Id="R705ad04510f943a1" /><Relationship Type="http://schemas.openxmlformats.org/officeDocument/2006/relationships/slide" Target="/ppt/slides/slide3.xml" Id="R4b98b94b03994480" /><Relationship Type="http://schemas.openxmlformats.org/officeDocument/2006/relationships/slide" Target="/ppt/slides/slide4.xml" Id="R61a92ce9f652483a" /><Relationship Type="http://schemas.openxmlformats.org/officeDocument/2006/relationships/slide" Target="/ppt/slides/slide5.xml" Id="Raaafac5a79f04841" /><Relationship Type="http://schemas.openxmlformats.org/officeDocument/2006/relationships/slide" Target="/ppt/slides/slide6.xml" Id="R95c7ca6b49b745c2" /><Relationship Type="http://schemas.openxmlformats.org/officeDocument/2006/relationships/slide" Target="/ppt/slides/slide7.xml" Id="R4e6a1efb351a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652b9420a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ca0737f24423" /><Relationship Type="http://schemas.openxmlformats.org/officeDocument/2006/relationships/theme" Target="/ppt/slideMasters/theme/theme1.xml" Id="R727d8bb28561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aca0737f2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5191e5ef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8adcff3f8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997463e7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db08a4d1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b392cea41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68be85b2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5be5fba4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IDEKA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605 414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Jønningshagen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944 917 039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