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828b9f34948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46bddb7dc9410c"/>
  </p:sldMasterIdLst>
  <p:sldIdLst>
    <p:sldId xmlns:r="http://schemas.openxmlformats.org/officeDocument/2006/relationships" id="256" r:id="Rec136704bf4c452b"/>
    <p:sldId xmlns:r="http://schemas.openxmlformats.org/officeDocument/2006/relationships" id="257" r:id="Re9fd80164e6542f9"/>
    <p:sldId xmlns:r="http://schemas.openxmlformats.org/officeDocument/2006/relationships" id="258" r:id="R13d6c967c61c4085"/>
    <p:sldId xmlns:r="http://schemas.openxmlformats.org/officeDocument/2006/relationships" id="259" r:id="Rf1d0ef4636bd4b74"/>
    <p:sldId xmlns:r="http://schemas.openxmlformats.org/officeDocument/2006/relationships" id="260" r:id="Rba4e73e1052b4bd5"/>
    <p:sldId xmlns:r="http://schemas.openxmlformats.org/officeDocument/2006/relationships" id="261" r:id="R38137aa3337b4602"/>
    <p:sldId xmlns:r="http://schemas.openxmlformats.org/officeDocument/2006/relationships" id="262" r:id="Rdf70124c787a4f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6bddb7dc9410c" /><Relationship Type="http://schemas.openxmlformats.org/officeDocument/2006/relationships/slide" Target="/ppt/slides/slide1.xml" Id="Rec136704bf4c452b" /><Relationship Type="http://schemas.openxmlformats.org/officeDocument/2006/relationships/slide" Target="/ppt/slides/slide2.xml" Id="Re9fd80164e6542f9" /><Relationship Type="http://schemas.openxmlformats.org/officeDocument/2006/relationships/slide" Target="/ppt/slides/slide3.xml" Id="R13d6c967c61c4085" /><Relationship Type="http://schemas.openxmlformats.org/officeDocument/2006/relationships/slide" Target="/ppt/slides/slide4.xml" Id="Rf1d0ef4636bd4b74" /><Relationship Type="http://schemas.openxmlformats.org/officeDocument/2006/relationships/slide" Target="/ppt/slides/slide5.xml" Id="Rba4e73e1052b4bd5" /><Relationship Type="http://schemas.openxmlformats.org/officeDocument/2006/relationships/slide" Target="/ppt/slides/slide6.xml" Id="R38137aa3337b4602" /><Relationship Type="http://schemas.openxmlformats.org/officeDocument/2006/relationships/slide" Target="/ppt/slides/slide7.xml" Id="Rdf70124c787a4f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19c89fe1746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e8a5f5bbf4cf1" /><Relationship Type="http://schemas.openxmlformats.org/officeDocument/2006/relationships/theme" Target="/ppt/slideMasters/theme/theme1.xml" Id="R22a1c07409fd4c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e8a5f5bbf4c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b06a2f9f14f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26b8827c54c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42632b7c14e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3bcef227d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00393d5e84e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3ddfed9a74e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30ebc9e52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4 831 993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4 938 283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MAGNUS SÆTHER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MAGNUS SÆTHER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1807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40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944 919 260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