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e07a495d6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9652d9d854914"/>
  </p:sldMasterIdLst>
  <p:sldIdLst>
    <p:sldId xmlns:r="http://schemas.openxmlformats.org/officeDocument/2006/relationships" id="256" r:id="Ra4167a69a15f40b3"/>
    <p:sldId xmlns:r="http://schemas.openxmlformats.org/officeDocument/2006/relationships" id="257" r:id="R1c47414d327e4d5a"/>
    <p:sldId xmlns:r="http://schemas.openxmlformats.org/officeDocument/2006/relationships" id="258" r:id="R56e883e3d7da4353"/>
    <p:sldId xmlns:r="http://schemas.openxmlformats.org/officeDocument/2006/relationships" id="259" r:id="R4c543ce92af347fb"/>
    <p:sldId xmlns:r="http://schemas.openxmlformats.org/officeDocument/2006/relationships" id="260" r:id="R9ac902c62ccf42f9"/>
    <p:sldId xmlns:r="http://schemas.openxmlformats.org/officeDocument/2006/relationships" id="261" r:id="Rac6472b7a0fd4aef"/>
    <p:sldId xmlns:r="http://schemas.openxmlformats.org/officeDocument/2006/relationships" id="262" r:id="R622331ba08f8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9652d9d854914" /><Relationship Type="http://schemas.openxmlformats.org/officeDocument/2006/relationships/slide" Target="/ppt/slides/slide1.xml" Id="Ra4167a69a15f40b3" /><Relationship Type="http://schemas.openxmlformats.org/officeDocument/2006/relationships/slide" Target="/ppt/slides/slide2.xml" Id="R1c47414d327e4d5a" /><Relationship Type="http://schemas.openxmlformats.org/officeDocument/2006/relationships/slide" Target="/ppt/slides/slide3.xml" Id="R56e883e3d7da4353" /><Relationship Type="http://schemas.openxmlformats.org/officeDocument/2006/relationships/slide" Target="/ppt/slides/slide4.xml" Id="R4c543ce92af347fb" /><Relationship Type="http://schemas.openxmlformats.org/officeDocument/2006/relationships/slide" Target="/ppt/slides/slide5.xml" Id="R9ac902c62ccf42f9" /><Relationship Type="http://schemas.openxmlformats.org/officeDocument/2006/relationships/slide" Target="/ppt/slides/slide6.xml" Id="Rac6472b7a0fd4aef" /><Relationship Type="http://schemas.openxmlformats.org/officeDocument/2006/relationships/slide" Target="/ppt/slides/slide7.xml" Id="R622331ba08f8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55cea598a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3d7a580304bb1" /><Relationship Type="http://schemas.openxmlformats.org/officeDocument/2006/relationships/theme" Target="/ppt/slideMasters/theme/theme1.xml" Id="R0def976001d9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3d7a58030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81b700ce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3038012d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8061f8df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0a54e947e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42bede6c1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c91a9de5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b5252d2c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SUBSTANTIA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3 430 955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GEIR RUNE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944 941 606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