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0aee20de7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f0cee35804eb1"/>
  </p:sldMasterIdLst>
  <p:sldIdLst>
    <p:sldId xmlns:r="http://schemas.openxmlformats.org/officeDocument/2006/relationships" id="256" r:id="Rd14e4c3b9eef4d79"/>
    <p:sldId xmlns:r="http://schemas.openxmlformats.org/officeDocument/2006/relationships" id="257" r:id="Rce404edbbf244c73"/>
    <p:sldId xmlns:r="http://schemas.openxmlformats.org/officeDocument/2006/relationships" id="258" r:id="Ra39c44eb6318424f"/>
    <p:sldId xmlns:r="http://schemas.openxmlformats.org/officeDocument/2006/relationships" id="259" r:id="Re3ba627f6d264030"/>
    <p:sldId xmlns:r="http://schemas.openxmlformats.org/officeDocument/2006/relationships" id="260" r:id="R52d369d479f3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f0cee35804eb1" /><Relationship Type="http://schemas.openxmlformats.org/officeDocument/2006/relationships/slide" Target="/ppt/slides/slide1.xml" Id="Rd14e4c3b9eef4d79" /><Relationship Type="http://schemas.openxmlformats.org/officeDocument/2006/relationships/slide" Target="/ppt/slides/slide2.xml" Id="Rce404edbbf244c73" /><Relationship Type="http://schemas.openxmlformats.org/officeDocument/2006/relationships/slide" Target="/ppt/slides/slide3.xml" Id="Ra39c44eb6318424f" /><Relationship Type="http://schemas.openxmlformats.org/officeDocument/2006/relationships/slide" Target="/ppt/slides/slide4.xml" Id="Re3ba627f6d264030" /><Relationship Type="http://schemas.openxmlformats.org/officeDocument/2006/relationships/slide" Target="/ppt/slides/slide5.xml" Id="R52d369d479f3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22879c71a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09c4705c4432" /><Relationship Type="http://schemas.openxmlformats.org/officeDocument/2006/relationships/theme" Target="/ppt/slideMasters/theme/theme1.xml" Id="Rd4b93d3a7c48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309c4705c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f866a6ba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14cccdf3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2ea88653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96682bec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77a239c2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LEIRFJORD KOMMUNE ble etablert [år] og holder til i Leirfjord.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Skoledalsveien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8890 Leirfjord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75074000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postmottak@leirfjord.kommune.no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www.leirfjord.kommune.no/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