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8898e1523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efd625d30444e"/>
  </p:sldMasterIdLst>
  <p:sldIdLst>
    <p:sldId xmlns:r="http://schemas.openxmlformats.org/officeDocument/2006/relationships" id="256" r:id="Ra4a68b94dc31406b"/>
    <p:sldId xmlns:r="http://schemas.openxmlformats.org/officeDocument/2006/relationships" id="257" r:id="R908b0489f5494afd"/>
    <p:sldId xmlns:r="http://schemas.openxmlformats.org/officeDocument/2006/relationships" id="258" r:id="Rdfeeebde62c1480a"/>
    <p:sldId xmlns:r="http://schemas.openxmlformats.org/officeDocument/2006/relationships" id="259" r:id="R11e8332012f14604"/>
    <p:sldId xmlns:r="http://schemas.openxmlformats.org/officeDocument/2006/relationships" id="260" r:id="R64b4f3bb0be842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efd625d30444e" /><Relationship Type="http://schemas.openxmlformats.org/officeDocument/2006/relationships/slide" Target="/ppt/slides/slide1.xml" Id="Ra4a68b94dc31406b" /><Relationship Type="http://schemas.openxmlformats.org/officeDocument/2006/relationships/slide" Target="/ppt/slides/slide2.xml" Id="R908b0489f5494afd" /><Relationship Type="http://schemas.openxmlformats.org/officeDocument/2006/relationships/slide" Target="/ppt/slides/slide3.xml" Id="Rdfeeebde62c1480a" /><Relationship Type="http://schemas.openxmlformats.org/officeDocument/2006/relationships/slide" Target="/ppt/slides/slide4.xml" Id="R11e8332012f14604" /><Relationship Type="http://schemas.openxmlformats.org/officeDocument/2006/relationships/slide" Target="/ppt/slides/slide5.xml" Id="R64b4f3bb0be842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edada8d8c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eb45fcfa94ded" /><Relationship Type="http://schemas.openxmlformats.org/officeDocument/2006/relationships/theme" Target="/ppt/slideMasters/theme/theme1.xml" Id="R57db6575bdb4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2eb45fcfa9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48d55071f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8e2eeb99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7a4f491c2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81cdb54d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da0d1023d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 KOMMUNE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Røstlandveien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postkasse@rost.kommune.no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www.rost.kommune.no/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945 037 687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 KOMMUNE</a:t>
            </a:r>
          </a:p>
        </p:txBody>
      </p:sp>
    </p:spTree>
  </p:cSld>
  <p:clrMapOvr>
    <a:masterClrMapping xmlns:a="http://schemas.openxmlformats.org/drawingml/2006/main"/>
  </p:clrMapOvr>
</p:sld>
</file>