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c4335b90b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03ad4ca6d4baa"/>
  </p:sldMasterIdLst>
  <p:sldIdLst>
    <p:sldId xmlns:r="http://schemas.openxmlformats.org/officeDocument/2006/relationships" id="256" r:id="Rf701c72304a34566"/>
    <p:sldId xmlns:r="http://schemas.openxmlformats.org/officeDocument/2006/relationships" id="257" r:id="R8b19c7feea3a4cda"/>
    <p:sldId xmlns:r="http://schemas.openxmlformats.org/officeDocument/2006/relationships" id="258" r:id="Rc5198d1e23d74a03"/>
    <p:sldId xmlns:r="http://schemas.openxmlformats.org/officeDocument/2006/relationships" id="259" r:id="Rf406638a9ba04872"/>
    <p:sldId xmlns:r="http://schemas.openxmlformats.org/officeDocument/2006/relationships" id="260" r:id="Ra248b157c11e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03ad4ca6d4baa" /><Relationship Type="http://schemas.openxmlformats.org/officeDocument/2006/relationships/slide" Target="/ppt/slides/slide1.xml" Id="Rf701c72304a34566" /><Relationship Type="http://schemas.openxmlformats.org/officeDocument/2006/relationships/slide" Target="/ppt/slides/slide2.xml" Id="R8b19c7feea3a4cda" /><Relationship Type="http://schemas.openxmlformats.org/officeDocument/2006/relationships/slide" Target="/ppt/slides/slide3.xml" Id="Rc5198d1e23d74a03" /><Relationship Type="http://schemas.openxmlformats.org/officeDocument/2006/relationships/slide" Target="/ppt/slides/slide4.xml" Id="Rf406638a9ba04872" /><Relationship Type="http://schemas.openxmlformats.org/officeDocument/2006/relationships/slide" Target="/ppt/slides/slide5.xml" Id="Ra248b157c11e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e05ff08fc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2efb48a5b4ce4" /><Relationship Type="http://schemas.openxmlformats.org/officeDocument/2006/relationships/theme" Target="/ppt/slideMasters/theme/theme1.xml" Id="Rfc450c5f7561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2efb48a5b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20357011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752c6f6a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1b017634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164dba64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9ca75791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DØNNA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DØNNA KOMMUNE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Krunhaugen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05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post@donna.kommune.no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www.donna.kommune.no/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945 114 878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