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0f459ebb2044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abb0347a8744c7"/>
  </p:sldMasterIdLst>
  <p:sldIdLst>
    <p:sldId xmlns:r="http://schemas.openxmlformats.org/officeDocument/2006/relationships" id="256" r:id="Rd812c976d7d848f3"/>
    <p:sldId xmlns:r="http://schemas.openxmlformats.org/officeDocument/2006/relationships" id="257" r:id="R0eceb938101d4d06"/>
    <p:sldId xmlns:r="http://schemas.openxmlformats.org/officeDocument/2006/relationships" id="258" r:id="R5671f4f54cf640a2"/>
    <p:sldId xmlns:r="http://schemas.openxmlformats.org/officeDocument/2006/relationships" id="259" r:id="R8ac526316b2c4d4c"/>
    <p:sldId xmlns:r="http://schemas.openxmlformats.org/officeDocument/2006/relationships" id="260" r:id="Rf37ae7ef79334536"/>
    <p:sldId xmlns:r="http://schemas.openxmlformats.org/officeDocument/2006/relationships" id="261" r:id="R5f8e1b26960f4a64"/>
    <p:sldId xmlns:r="http://schemas.openxmlformats.org/officeDocument/2006/relationships" id="262" r:id="R55c8a82fa8da41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abb0347a8744c7" /><Relationship Type="http://schemas.openxmlformats.org/officeDocument/2006/relationships/slide" Target="/ppt/slides/slide1.xml" Id="Rd812c976d7d848f3" /><Relationship Type="http://schemas.openxmlformats.org/officeDocument/2006/relationships/slide" Target="/ppt/slides/slide2.xml" Id="R0eceb938101d4d06" /><Relationship Type="http://schemas.openxmlformats.org/officeDocument/2006/relationships/slide" Target="/ppt/slides/slide3.xml" Id="R5671f4f54cf640a2" /><Relationship Type="http://schemas.openxmlformats.org/officeDocument/2006/relationships/slide" Target="/ppt/slides/slide4.xml" Id="R8ac526316b2c4d4c" /><Relationship Type="http://schemas.openxmlformats.org/officeDocument/2006/relationships/slide" Target="/ppt/slides/slide5.xml" Id="Rf37ae7ef79334536" /><Relationship Type="http://schemas.openxmlformats.org/officeDocument/2006/relationships/slide" Target="/ppt/slides/slide6.xml" Id="R5f8e1b26960f4a64" /><Relationship Type="http://schemas.openxmlformats.org/officeDocument/2006/relationships/slide" Target="/ppt/slides/slide7.xml" Id="R55c8a82fa8da41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96234516b14d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022b84b0ec417b" /><Relationship Type="http://schemas.openxmlformats.org/officeDocument/2006/relationships/theme" Target="/ppt/slideMasters/theme/theme1.xml" Id="R40c5190d351544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022b84b0ec41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9cc08f539241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cf2fac6b6f49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9acf30ff8145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6aa8442a504d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ec54c8726c46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18bfad2ed5438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eddd6dc44e44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 A LUNDE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A LUNDE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 A LUNDE AS ble etablert [år] og holder til i Bygstad.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A LUNDE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A LUNDE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A LUNDE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3 190 265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506 009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256 148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5 240 959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9 321 670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A LUNDE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BIRKELAND  –  66,7 %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BENTE GUNN MELHEIM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BIRKELAND  –  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STINE THERESE BIRKELAND  –  8,3 %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A LUNDE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6977 Bygstad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71 72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945 238 267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A LUNDE AS</a:t>
            </a:r>
          </a:p>
        </p:txBody>
      </p:sp>
    </p:spTree>
  </p:cSld>
  <p:clrMapOvr>
    <a:masterClrMapping xmlns:a="http://schemas.openxmlformats.org/drawingml/2006/main"/>
  </p:clrMapOvr>
</p:sld>
</file>