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88acbae168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f45019f464cc5"/>
  </p:sldMasterIdLst>
  <p:sldIdLst>
    <p:sldId xmlns:r="http://schemas.openxmlformats.org/officeDocument/2006/relationships" id="256" r:id="Ra3bb21f7347e4fdb"/>
    <p:sldId xmlns:r="http://schemas.openxmlformats.org/officeDocument/2006/relationships" id="257" r:id="R5bd463d77c464888"/>
    <p:sldId xmlns:r="http://schemas.openxmlformats.org/officeDocument/2006/relationships" id="258" r:id="Rf1863a5ebd8d4d3c"/>
    <p:sldId xmlns:r="http://schemas.openxmlformats.org/officeDocument/2006/relationships" id="259" r:id="R5be9a85c89ce4f73"/>
    <p:sldId xmlns:r="http://schemas.openxmlformats.org/officeDocument/2006/relationships" id="260" r:id="Rd50ca5b2f832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f45019f464cc5" /><Relationship Type="http://schemas.openxmlformats.org/officeDocument/2006/relationships/slide" Target="/ppt/slides/slide1.xml" Id="Ra3bb21f7347e4fdb" /><Relationship Type="http://schemas.openxmlformats.org/officeDocument/2006/relationships/slide" Target="/ppt/slides/slide2.xml" Id="R5bd463d77c464888" /><Relationship Type="http://schemas.openxmlformats.org/officeDocument/2006/relationships/slide" Target="/ppt/slides/slide3.xml" Id="Rf1863a5ebd8d4d3c" /><Relationship Type="http://schemas.openxmlformats.org/officeDocument/2006/relationships/slide" Target="/ppt/slides/slide4.xml" Id="R5be9a85c89ce4f73" /><Relationship Type="http://schemas.openxmlformats.org/officeDocument/2006/relationships/slide" Target="/ppt/slides/slide5.xml" Id="Rd50ca5b2f832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f1517eac9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c4660ddce4429" /><Relationship Type="http://schemas.openxmlformats.org/officeDocument/2006/relationships/theme" Target="/ppt/slideMasters/theme/theme1.xml" Id="R7806590f737d4e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c4660ddce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c4cab8c6b4b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194ba83e9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0bdbb6360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c89623f43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cac02e8f8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RAKKESTAD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RAKKESTAD KOMMUNE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22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postmottak@rakkestad.kommune.no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www.rakkestad.kommune.no/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945 372 281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