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b3c22f7bd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d421ebd674770"/>
  </p:sldMasterIdLst>
  <p:sldIdLst>
    <p:sldId xmlns:r="http://schemas.openxmlformats.org/officeDocument/2006/relationships" id="256" r:id="R4f210a41f4f34f5c"/>
    <p:sldId xmlns:r="http://schemas.openxmlformats.org/officeDocument/2006/relationships" id="257" r:id="Raf8ca534e3f445f7"/>
    <p:sldId xmlns:r="http://schemas.openxmlformats.org/officeDocument/2006/relationships" id="258" r:id="R00b6062b71c84b2e"/>
    <p:sldId xmlns:r="http://schemas.openxmlformats.org/officeDocument/2006/relationships" id="259" r:id="R8973c3b2c90c46c7"/>
    <p:sldId xmlns:r="http://schemas.openxmlformats.org/officeDocument/2006/relationships" id="260" r:id="R2cbf11607ef947f5"/>
    <p:sldId xmlns:r="http://schemas.openxmlformats.org/officeDocument/2006/relationships" id="261" r:id="Rd7fe35f885e4473b"/>
    <p:sldId xmlns:r="http://schemas.openxmlformats.org/officeDocument/2006/relationships" id="262" r:id="Rce23a1f15a21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d421ebd674770" /><Relationship Type="http://schemas.openxmlformats.org/officeDocument/2006/relationships/slide" Target="/ppt/slides/slide1.xml" Id="R4f210a41f4f34f5c" /><Relationship Type="http://schemas.openxmlformats.org/officeDocument/2006/relationships/slide" Target="/ppt/slides/slide2.xml" Id="Raf8ca534e3f445f7" /><Relationship Type="http://schemas.openxmlformats.org/officeDocument/2006/relationships/slide" Target="/ppt/slides/slide3.xml" Id="R00b6062b71c84b2e" /><Relationship Type="http://schemas.openxmlformats.org/officeDocument/2006/relationships/slide" Target="/ppt/slides/slide4.xml" Id="R8973c3b2c90c46c7" /><Relationship Type="http://schemas.openxmlformats.org/officeDocument/2006/relationships/slide" Target="/ppt/slides/slide5.xml" Id="R2cbf11607ef947f5" /><Relationship Type="http://schemas.openxmlformats.org/officeDocument/2006/relationships/slide" Target="/ppt/slides/slide6.xml" Id="Rd7fe35f885e4473b" /><Relationship Type="http://schemas.openxmlformats.org/officeDocument/2006/relationships/slide" Target="/ppt/slides/slide7.xml" Id="Rce23a1f15a21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0183eec87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a62eba015454e" /><Relationship Type="http://schemas.openxmlformats.org/officeDocument/2006/relationships/theme" Target="/ppt/slideMasters/theme/theme1.xml" Id="R04f0bb0a0103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a62eba015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e40b1248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1bf1a27d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bbce3324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9cdc22f1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37f8fe88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5314ff6d6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534ce9165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J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11 214 075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26 478 952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BEKKEVOLD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Frisesvei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J HOLDING AS</a:t>
            </a:r>
          </a:p>
        </p:txBody>
      </p:sp>
    </p:spTree>
  </p:cSld>
  <p:clrMapOvr>
    <a:masterClrMapping xmlns:a="http://schemas.openxmlformats.org/drawingml/2006/main"/>
  </p:clrMapOvr>
</p:sld>
</file>