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6a4558ed5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20c8f38da459d"/>
  </p:sldMasterIdLst>
  <p:sldIdLst>
    <p:sldId xmlns:r="http://schemas.openxmlformats.org/officeDocument/2006/relationships" id="256" r:id="Re9810e6368aa4b7d"/>
    <p:sldId xmlns:r="http://schemas.openxmlformats.org/officeDocument/2006/relationships" id="257" r:id="Rc003a927a48a408e"/>
    <p:sldId xmlns:r="http://schemas.openxmlformats.org/officeDocument/2006/relationships" id="258" r:id="R9e0182ae96404d1a"/>
    <p:sldId xmlns:r="http://schemas.openxmlformats.org/officeDocument/2006/relationships" id="259" r:id="R6b9a06cdabe74f04"/>
    <p:sldId xmlns:r="http://schemas.openxmlformats.org/officeDocument/2006/relationships" id="260" r:id="R07be8920ea98418c"/>
    <p:sldId xmlns:r="http://schemas.openxmlformats.org/officeDocument/2006/relationships" id="261" r:id="Re11c47d8cc26433c"/>
    <p:sldId xmlns:r="http://schemas.openxmlformats.org/officeDocument/2006/relationships" id="262" r:id="R6dd0e8d774c9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20c8f38da459d" /><Relationship Type="http://schemas.openxmlformats.org/officeDocument/2006/relationships/slide" Target="/ppt/slides/slide1.xml" Id="Re9810e6368aa4b7d" /><Relationship Type="http://schemas.openxmlformats.org/officeDocument/2006/relationships/slide" Target="/ppt/slides/slide2.xml" Id="Rc003a927a48a408e" /><Relationship Type="http://schemas.openxmlformats.org/officeDocument/2006/relationships/slide" Target="/ppt/slides/slide3.xml" Id="R9e0182ae96404d1a" /><Relationship Type="http://schemas.openxmlformats.org/officeDocument/2006/relationships/slide" Target="/ppt/slides/slide4.xml" Id="R6b9a06cdabe74f04" /><Relationship Type="http://schemas.openxmlformats.org/officeDocument/2006/relationships/slide" Target="/ppt/slides/slide5.xml" Id="R07be8920ea98418c" /><Relationship Type="http://schemas.openxmlformats.org/officeDocument/2006/relationships/slide" Target="/ppt/slides/slide6.xml" Id="Re11c47d8cc26433c" /><Relationship Type="http://schemas.openxmlformats.org/officeDocument/2006/relationships/slide" Target="/ppt/slides/slide7.xml" Id="R6dd0e8d774c9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1a1df4b21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6c0fa834044bb" /><Relationship Type="http://schemas.openxmlformats.org/officeDocument/2006/relationships/theme" Target="/ppt/slideMasters/theme/theme1.xml" Id="Rd490181383e9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6c0fa8340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59024137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0d0728c340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9050bd8c7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67a6deac4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eb3a229cf42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a6c48e1db47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8be9fd69e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