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10e3a2bce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ac4815ef240f4"/>
  </p:sldMasterIdLst>
  <p:sldIdLst>
    <p:sldId xmlns:r="http://schemas.openxmlformats.org/officeDocument/2006/relationships" id="256" r:id="R7e386e60f8024334"/>
    <p:sldId xmlns:r="http://schemas.openxmlformats.org/officeDocument/2006/relationships" id="257" r:id="Rdb91dbfacc83423f"/>
    <p:sldId xmlns:r="http://schemas.openxmlformats.org/officeDocument/2006/relationships" id="258" r:id="R7e6382e6b84f4bbf"/>
    <p:sldId xmlns:r="http://schemas.openxmlformats.org/officeDocument/2006/relationships" id="259" r:id="R56d1dfe9fe584cba"/>
    <p:sldId xmlns:r="http://schemas.openxmlformats.org/officeDocument/2006/relationships" id="260" r:id="R8c5f25b06765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ac4815ef240f4" /><Relationship Type="http://schemas.openxmlformats.org/officeDocument/2006/relationships/slide" Target="/ppt/slides/slide1.xml" Id="R7e386e60f8024334" /><Relationship Type="http://schemas.openxmlformats.org/officeDocument/2006/relationships/slide" Target="/ppt/slides/slide2.xml" Id="Rdb91dbfacc83423f" /><Relationship Type="http://schemas.openxmlformats.org/officeDocument/2006/relationships/slide" Target="/ppt/slides/slide3.xml" Id="R7e6382e6b84f4bbf" /><Relationship Type="http://schemas.openxmlformats.org/officeDocument/2006/relationships/slide" Target="/ppt/slides/slide4.xml" Id="R56d1dfe9fe584cba" /><Relationship Type="http://schemas.openxmlformats.org/officeDocument/2006/relationships/slide" Target="/ppt/slides/slide5.xml" Id="R8c5f25b06765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c855b20f7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7b872e3b4c31" /><Relationship Type="http://schemas.openxmlformats.org/officeDocument/2006/relationships/theme" Target="/ppt/slideMasters/theme/theme1.xml" Id="Rad063dfe076a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97b872e3b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4e02c21d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b98c58c3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e7ff286d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f6e4d55e7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ec709386f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