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05f753e99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9baab67f34476"/>
  </p:sldMasterIdLst>
  <p:sldIdLst>
    <p:sldId xmlns:r="http://schemas.openxmlformats.org/officeDocument/2006/relationships" id="256" r:id="R086de37622cd4251"/>
    <p:sldId xmlns:r="http://schemas.openxmlformats.org/officeDocument/2006/relationships" id="257" r:id="Rc089f45da98b4517"/>
    <p:sldId xmlns:r="http://schemas.openxmlformats.org/officeDocument/2006/relationships" id="258" r:id="Reeb7304226e4441b"/>
    <p:sldId xmlns:r="http://schemas.openxmlformats.org/officeDocument/2006/relationships" id="259" r:id="R8b9f10f88fae4bcc"/>
    <p:sldId xmlns:r="http://schemas.openxmlformats.org/officeDocument/2006/relationships" id="260" r:id="Rdaee1d98fd0a49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9baab67f34476" /><Relationship Type="http://schemas.openxmlformats.org/officeDocument/2006/relationships/slide" Target="/ppt/slides/slide1.xml" Id="R086de37622cd4251" /><Relationship Type="http://schemas.openxmlformats.org/officeDocument/2006/relationships/slide" Target="/ppt/slides/slide2.xml" Id="Rc089f45da98b4517" /><Relationship Type="http://schemas.openxmlformats.org/officeDocument/2006/relationships/slide" Target="/ppt/slides/slide3.xml" Id="Reeb7304226e4441b" /><Relationship Type="http://schemas.openxmlformats.org/officeDocument/2006/relationships/slide" Target="/ppt/slides/slide4.xml" Id="R8b9f10f88fae4bcc" /><Relationship Type="http://schemas.openxmlformats.org/officeDocument/2006/relationships/slide" Target="/ppt/slides/slide5.xml" Id="Rdaee1d98fd0a49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0b33c3e8c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001b09e284adf" /><Relationship Type="http://schemas.openxmlformats.org/officeDocument/2006/relationships/theme" Target="/ppt/slideMasters/theme/theme1.xml" Id="R486b01adcbe6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001b09e28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16c811d23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8d1af5dcf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27244f9749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5c87d34ad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fc89f6692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LØDINGEN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LØDINGEN KOMMUNE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98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postmottak@lodingen.kommune.no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www.lodingen.kommune.no/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945 468 661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