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716b40e78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2a784af2a478e"/>
  </p:sldMasterIdLst>
  <p:sldIdLst>
    <p:sldId xmlns:r="http://schemas.openxmlformats.org/officeDocument/2006/relationships" id="256" r:id="R132e28009b464fa7"/>
    <p:sldId xmlns:r="http://schemas.openxmlformats.org/officeDocument/2006/relationships" id="257" r:id="R07de414849ea4a07"/>
    <p:sldId xmlns:r="http://schemas.openxmlformats.org/officeDocument/2006/relationships" id="258" r:id="R44653a93820c4981"/>
    <p:sldId xmlns:r="http://schemas.openxmlformats.org/officeDocument/2006/relationships" id="259" r:id="Rbc259bda25f747e8"/>
    <p:sldId xmlns:r="http://schemas.openxmlformats.org/officeDocument/2006/relationships" id="260" r:id="Ra09da81156c2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2a784af2a478e" /><Relationship Type="http://schemas.openxmlformats.org/officeDocument/2006/relationships/slide" Target="/ppt/slides/slide1.xml" Id="R132e28009b464fa7" /><Relationship Type="http://schemas.openxmlformats.org/officeDocument/2006/relationships/slide" Target="/ppt/slides/slide2.xml" Id="R07de414849ea4a07" /><Relationship Type="http://schemas.openxmlformats.org/officeDocument/2006/relationships/slide" Target="/ppt/slides/slide3.xml" Id="R44653a93820c4981" /><Relationship Type="http://schemas.openxmlformats.org/officeDocument/2006/relationships/slide" Target="/ppt/slides/slide4.xml" Id="Rbc259bda25f747e8" /><Relationship Type="http://schemas.openxmlformats.org/officeDocument/2006/relationships/slide" Target="/ppt/slides/slide5.xml" Id="Ra09da81156c2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5e1196c68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35cddfbe4894" /><Relationship Type="http://schemas.openxmlformats.org/officeDocument/2006/relationships/theme" Target="/ppt/slideMasters/theme/theme1.xml" Id="R109aa2d774f8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835cddfbe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2ebd44c8a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b72c3d11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8d41c903f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63f1a531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222fe2a3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