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1fb5ca53cf47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1da1a93a68401b"/>
  </p:sldMasterIdLst>
  <p:sldIdLst>
    <p:sldId xmlns:r="http://schemas.openxmlformats.org/officeDocument/2006/relationships" id="256" r:id="R9e6a6beb0a9f450c"/>
    <p:sldId xmlns:r="http://schemas.openxmlformats.org/officeDocument/2006/relationships" id="257" r:id="R47e131ff77b94bb1"/>
    <p:sldId xmlns:r="http://schemas.openxmlformats.org/officeDocument/2006/relationships" id="258" r:id="Rc78a818c423a4713"/>
    <p:sldId xmlns:r="http://schemas.openxmlformats.org/officeDocument/2006/relationships" id="259" r:id="Rffac6ea40cf9498a"/>
    <p:sldId xmlns:r="http://schemas.openxmlformats.org/officeDocument/2006/relationships" id="260" r:id="R0d95cfb769834bcb"/>
    <p:sldId xmlns:r="http://schemas.openxmlformats.org/officeDocument/2006/relationships" id="261" r:id="R838b6ecac7cd43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1da1a93a68401b" /><Relationship Type="http://schemas.openxmlformats.org/officeDocument/2006/relationships/slide" Target="/ppt/slides/slide1.xml" Id="R9e6a6beb0a9f450c" /><Relationship Type="http://schemas.openxmlformats.org/officeDocument/2006/relationships/slide" Target="/ppt/slides/slide2.xml" Id="R47e131ff77b94bb1" /><Relationship Type="http://schemas.openxmlformats.org/officeDocument/2006/relationships/slide" Target="/ppt/slides/slide3.xml" Id="Rc78a818c423a4713" /><Relationship Type="http://schemas.openxmlformats.org/officeDocument/2006/relationships/slide" Target="/ppt/slides/slide4.xml" Id="Rffac6ea40cf9498a" /><Relationship Type="http://schemas.openxmlformats.org/officeDocument/2006/relationships/slide" Target="/ppt/slides/slide5.xml" Id="R0d95cfb769834bcb" /><Relationship Type="http://schemas.openxmlformats.org/officeDocument/2006/relationships/slide" Target="/ppt/slides/slide6.xml" Id="R838b6ecac7cd43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e8a7ff8f1d40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44beea6ff4265" /><Relationship Type="http://schemas.openxmlformats.org/officeDocument/2006/relationships/theme" Target="/ppt/slideMasters/theme/theme1.xml" Id="Rbeeefd444b1a46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044beea6ff42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bf8eddf4d4f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af2f4807443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b720eeed34a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e83d3aead46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ea4f3737f49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b1793944b44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NÆRINGSSELSKAP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NÆRINGSSELSKAP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5 806 750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235 887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7 823 176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8 686 710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68 99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post@suns.no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945 526 270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