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3cb28e63248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88efe198940ea"/>
  </p:sldMasterIdLst>
  <p:sldIdLst>
    <p:sldId xmlns:r="http://schemas.openxmlformats.org/officeDocument/2006/relationships" id="256" r:id="R056462d5a3994c7a"/>
    <p:sldId xmlns:r="http://schemas.openxmlformats.org/officeDocument/2006/relationships" id="257" r:id="R2d9c9991294444fc"/>
    <p:sldId xmlns:r="http://schemas.openxmlformats.org/officeDocument/2006/relationships" id="258" r:id="Re29ec912d6614448"/>
    <p:sldId xmlns:r="http://schemas.openxmlformats.org/officeDocument/2006/relationships" id="259" r:id="R970cccc289fd44b2"/>
    <p:sldId xmlns:r="http://schemas.openxmlformats.org/officeDocument/2006/relationships" id="260" r:id="R7bcdab0a6ee04df6"/>
    <p:sldId xmlns:r="http://schemas.openxmlformats.org/officeDocument/2006/relationships" id="261" r:id="R70be92c3202b4b60"/>
    <p:sldId xmlns:r="http://schemas.openxmlformats.org/officeDocument/2006/relationships" id="262" r:id="R0f70b9489a16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88efe198940ea" /><Relationship Type="http://schemas.openxmlformats.org/officeDocument/2006/relationships/slide" Target="/ppt/slides/slide1.xml" Id="R056462d5a3994c7a" /><Relationship Type="http://schemas.openxmlformats.org/officeDocument/2006/relationships/slide" Target="/ppt/slides/slide2.xml" Id="R2d9c9991294444fc" /><Relationship Type="http://schemas.openxmlformats.org/officeDocument/2006/relationships/slide" Target="/ppt/slides/slide3.xml" Id="Re29ec912d6614448" /><Relationship Type="http://schemas.openxmlformats.org/officeDocument/2006/relationships/slide" Target="/ppt/slides/slide4.xml" Id="R970cccc289fd44b2" /><Relationship Type="http://schemas.openxmlformats.org/officeDocument/2006/relationships/slide" Target="/ppt/slides/slide5.xml" Id="R7bcdab0a6ee04df6" /><Relationship Type="http://schemas.openxmlformats.org/officeDocument/2006/relationships/slide" Target="/ppt/slides/slide6.xml" Id="R70be92c3202b4b60" /><Relationship Type="http://schemas.openxmlformats.org/officeDocument/2006/relationships/slide" Target="/ppt/slides/slide7.xml" Id="R0f70b9489a16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1f7e16f64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248b913704904" /><Relationship Type="http://schemas.openxmlformats.org/officeDocument/2006/relationships/theme" Target="/ppt/slideMasters/theme/theme1.xml" Id="R4ea87a682beb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248b91370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63d0d4c31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9eac04195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dec008519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15ea6c72442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0c8fc73bf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561b192c8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d4819fee1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THRONVIG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THRONVIG FORVALTNING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20 628 711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22 864 376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INE CHARLOTTE THORKILDSSEN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EDVARD THORKILDSSEN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CHRISTIAN THORKILDSSEN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SOFI THORKILDSSEN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29 46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945 572 434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THRONVIG FORVALTNING AS</a:t>
            </a:r>
          </a:p>
        </p:txBody>
      </p:sp>
    </p:spTree>
  </p:cSld>
  <p:clrMapOvr>
    <a:masterClrMapping xmlns:a="http://schemas.openxmlformats.org/drawingml/2006/main"/>
  </p:clrMapOvr>
</p:sld>
</file>