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c14ae6821145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40f5d46f654bbd"/>
  </p:sldMasterIdLst>
  <p:sldIdLst>
    <p:sldId xmlns:r="http://schemas.openxmlformats.org/officeDocument/2006/relationships" id="256" r:id="R30a39fd865eb4e2f"/>
    <p:sldId xmlns:r="http://schemas.openxmlformats.org/officeDocument/2006/relationships" id="257" r:id="Rdc6ea54c717a424d"/>
    <p:sldId xmlns:r="http://schemas.openxmlformats.org/officeDocument/2006/relationships" id="258" r:id="R1f14e2efe8cd4fad"/>
    <p:sldId xmlns:r="http://schemas.openxmlformats.org/officeDocument/2006/relationships" id="259" r:id="R3ab7e92b333f40b6"/>
    <p:sldId xmlns:r="http://schemas.openxmlformats.org/officeDocument/2006/relationships" id="260" r:id="R8f02295fcfa74541"/>
    <p:sldId xmlns:r="http://schemas.openxmlformats.org/officeDocument/2006/relationships" id="261" r:id="R2adda6b1b68745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0f5d46f654bbd" /><Relationship Type="http://schemas.openxmlformats.org/officeDocument/2006/relationships/slide" Target="/ppt/slides/slide1.xml" Id="R30a39fd865eb4e2f" /><Relationship Type="http://schemas.openxmlformats.org/officeDocument/2006/relationships/slide" Target="/ppt/slides/slide2.xml" Id="Rdc6ea54c717a424d" /><Relationship Type="http://schemas.openxmlformats.org/officeDocument/2006/relationships/slide" Target="/ppt/slides/slide3.xml" Id="R1f14e2efe8cd4fad" /><Relationship Type="http://schemas.openxmlformats.org/officeDocument/2006/relationships/slide" Target="/ppt/slides/slide4.xml" Id="R3ab7e92b333f40b6" /><Relationship Type="http://schemas.openxmlformats.org/officeDocument/2006/relationships/slide" Target="/ppt/slides/slide5.xml" Id="R8f02295fcfa74541" /><Relationship Type="http://schemas.openxmlformats.org/officeDocument/2006/relationships/slide" Target="/ppt/slides/slide6.xml" Id="R2adda6b1b68745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28abfb06a46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1f39ae53a4afd" /><Relationship Type="http://schemas.openxmlformats.org/officeDocument/2006/relationships/theme" Target="/ppt/slideMasters/theme/theme1.xml" Id="Rba4c4364faec4c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b1f39ae53a4a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468d07b1b47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24ad61a3c45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99f5df43941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a351f11da44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a4ddca9c84c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7388565734f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LILLEHAMMER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05 05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postmottak@lillehammer.kommune.no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www.lillehammer.kommune.no/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945 578 564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