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18dc1ce01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a553afb584a37"/>
  </p:sldMasterIdLst>
  <p:sldIdLst>
    <p:sldId xmlns:r="http://schemas.openxmlformats.org/officeDocument/2006/relationships" id="256" r:id="Rae67bc6584304862"/>
    <p:sldId xmlns:r="http://schemas.openxmlformats.org/officeDocument/2006/relationships" id="257" r:id="R12835e7306694a4c"/>
    <p:sldId xmlns:r="http://schemas.openxmlformats.org/officeDocument/2006/relationships" id="258" r:id="Rdeee3b2226e74c7c"/>
    <p:sldId xmlns:r="http://schemas.openxmlformats.org/officeDocument/2006/relationships" id="259" r:id="R9f35535d4472400b"/>
    <p:sldId xmlns:r="http://schemas.openxmlformats.org/officeDocument/2006/relationships" id="260" r:id="R06a83897fcbb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a553afb584a37" /><Relationship Type="http://schemas.openxmlformats.org/officeDocument/2006/relationships/slide" Target="/ppt/slides/slide1.xml" Id="Rae67bc6584304862" /><Relationship Type="http://schemas.openxmlformats.org/officeDocument/2006/relationships/slide" Target="/ppt/slides/slide2.xml" Id="R12835e7306694a4c" /><Relationship Type="http://schemas.openxmlformats.org/officeDocument/2006/relationships/slide" Target="/ppt/slides/slide3.xml" Id="Rdeee3b2226e74c7c" /><Relationship Type="http://schemas.openxmlformats.org/officeDocument/2006/relationships/slide" Target="/ppt/slides/slide4.xml" Id="R9f35535d4472400b" /><Relationship Type="http://schemas.openxmlformats.org/officeDocument/2006/relationships/slide" Target="/ppt/slides/slide5.xml" Id="R06a83897fcbb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fb9039a97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6835a163246b4" /><Relationship Type="http://schemas.openxmlformats.org/officeDocument/2006/relationships/theme" Target="/ppt/slideMasters/theme/theme1.xml" Id="R60e9c1a48c91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6835a1632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a323d16d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df9cf609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aa1ea6cd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7e8a638b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3ab70866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