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04e238568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b2835f02f42a8"/>
  </p:sldMasterIdLst>
  <p:sldIdLst>
    <p:sldId xmlns:r="http://schemas.openxmlformats.org/officeDocument/2006/relationships" id="256" r:id="R7fd077415703492a"/>
    <p:sldId xmlns:r="http://schemas.openxmlformats.org/officeDocument/2006/relationships" id="257" r:id="R64f25642055c42ef"/>
    <p:sldId xmlns:r="http://schemas.openxmlformats.org/officeDocument/2006/relationships" id="258" r:id="Rc32d73917bbe4911"/>
    <p:sldId xmlns:r="http://schemas.openxmlformats.org/officeDocument/2006/relationships" id="259" r:id="R456ca8a8163e43c4"/>
    <p:sldId xmlns:r="http://schemas.openxmlformats.org/officeDocument/2006/relationships" id="260" r:id="R5faf8b517dce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b2835f02f42a8" /><Relationship Type="http://schemas.openxmlformats.org/officeDocument/2006/relationships/slide" Target="/ppt/slides/slide1.xml" Id="R7fd077415703492a" /><Relationship Type="http://schemas.openxmlformats.org/officeDocument/2006/relationships/slide" Target="/ppt/slides/slide2.xml" Id="R64f25642055c42ef" /><Relationship Type="http://schemas.openxmlformats.org/officeDocument/2006/relationships/slide" Target="/ppt/slides/slide3.xml" Id="Rc32d73917bbe4911" /><Relationship Type="http://schemas.openxmlformats.org/officeDocument/2006/relationships/slide" Target="/ppt/slides/slide4.xml" Id="R456ca8a8163e43c4" /><Relationship Type="http://schemas.openxmlformats.org/officeDocument/2006/relationships/slide" Target="/ppt/slides/slide5.xml" Id="R5faf8b517dce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82565d5f5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545651b4a4918" /><Relationship Type="http://schemas.openxmlformats.org/officeDocument/2006/relationships/theme" Target="/ppt/slideMasters/theme/theme1.xml" Id="R6ff71b129876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545651b4a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4439a1253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e2979cb5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c43277aa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927f0e200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aa898ed9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MASFJORDEN KOMMUNE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