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b45383bc7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7a264afb24ca4"/>
  </p:sldMasterIdLst>
  <p:sldIdLst>
    <p:sldId xmlns:r="http://schemas.openxmlformats.org/officeDocument/2006/relationships" id="256" r:id="Rf2100ba566824a84"/>
    <p:sldId xmlns:r="http://schemas.openxmlformats.org/officeDocument/2006/relationships" id="257" r:id="R6ad4e58fad0a480c"/>
    <p:sldId xmlns:r="http://schemas.openxmlformats.org/officeDocument/2006/relationships" id="258" r:id="R133e3907419a4c0a"/>
    <p:sldId xmlns:r="http://schemas.openxmlformats.org/officeDocument/2006/relationships" id="259" r:id="R2aa51fad6b6c45b1"/>
    <p:sldId xmlns:r="http://schemas.openxmlformats.org/officeDocument/2006/relationships" id="260" r:id="R2b0142a6989d418d"/>
    <p:sldId xmlns:r="http://schemas.openxmlformats.org/officeDocument/2006/relationships" id="261" r:id="Ra9c407609f28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7a264afb24ca4" /><Relationship Type="http://schemas.openxmlformats.org/officeDocument/2006/relationships/slide" Target="/ppt/slides/slide1.xml" Id="Rf2100ba566824a84" /><Relationship Type="http://schemas.openxmlformats.org/officeDocument/2006/relationships/slide" Target="/ppt/slides/slide2.xml" Id="R6ad4e58fad0a480c" /><Relationship Type="http://schemas.openxmlformats.org/officeDocument/2006/relationships/slide" Target="/ppt/slides/slide3.xml" Id="R133e3907419a4c0a" /><Relationship Type="http://schemas.openxmlformats.org/officeDocument/2006/relationships/slide" Target="/ppt/slides/slide4.xml" Id="R2aa51fad6b6c45b1" /><Relationship Type="http://schemas.openxmlformats.org/officeDocument/2006/relationships/slide" Target="/ppt/slides/slide5.xml" Id="R2b0142a6989d418d" /><Relationship Type="http://schemas.openxmlformats.org/officeDocument/2006/relationships/slide" Target="/ppt/slides/slide6.xml" Id="Ra9c407609f28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23a8f4aee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c3a4ca384dde" /><Relationship Type="http://schemas.openxmlformats.org/officeDocument/2006/relationships/theme" Target="/ppt/slideMasters/theme/theme1.xml" Id="R5d9725a110e6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5c3a4ca38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40212158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cec54995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c4cf9f9d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0782c671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7da32b91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b178b58e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Dahl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7 126 776 347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932 154 165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2 708 799 213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945 757 280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