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1eff7adf9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210dfe8af444c"/>
  </p:sldMasterIdLst>
  <p:sldIdLst>
    <p:sldId xmlns:r="http://schemas.openxmlformats.org/officeDocument/2006/relationships" id="256" r:id="Rf3c437ab731e4fe5"/>
    <p:sldId xmlns:r="http://schemas.openxmlformats.org/officeDocument/2006/relationships" id="257" r:id="R5657037fec7c4d3b"/>
    <p:sldId xmlns:r="http://schemas.openxmlformats.org/officeDocument/2006/relationships" id="258" r:id="R35e7bb5eeb4e4a51"/>
    <p:sldId xmlns:r="http://schemas.openxmlformats.org/officeDocument/2006/relationships" id="259" r:id="R838825956d5b4515"/>
    <p:sldId xmlns:r="http://schemas.openxmlformats.org/officeDocument/2006/relationships" id="260" r:id="Rdafbb13218c245a9"/>
    <p:sldId xmlns:r="http://schemas.openxmlformats.org/officeDocument/2006/relationships" id="261" r:id="Rfd4b8d146acb49f0"/>
    <p:sldId xmlns:r="http://schemas.openxmlformats.org/officeDocument/2006/relationships" id="262" r:id="Rbb6bf02f5387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210dfe8af444c" /><Relationship Type="http://schemas.openxmlformats.org/officeDocument/2006/relationships/slide" Target="/ppt/slides/slide1.xml" Id="Rf3c437ab731e4fe5" /><Relationship Type="http://schemas.openxmlformats.org/officeDocument/2006/relationships/slide" Target="/ppt/slides/slide2.xml" Id="R5657037fec7c4d3b" /><Relationship Type="http://schemas.openxmlformats.org/officeDocument/2006/relationships/slide" Target="/ppt/slides/slide3.xml" Id="R35e7bb5eeb4e4a51" /><Relationship Type="http://schemas.openxmlformats.org/officeDocument/2006/relationships/slide" Target="/ppt/slides/slide4.xml" Id="R838825956d5b4515" /><Relationship Type="http://schemas.openxmlformats.org/officeDocument/2006/relationships/slide" Target="/ppt/slides/slide5.xml" Id="Rdafbb13218c245a9" /><Relationship Type="http://schemas.openxmlformats.org/officeDocument/2006/relationships/slide" Target="/ppt/slides/slide6.xml" Id="Rfd4b8d146acb49f0" /><Relationship Type="http://schemas.openxmlformats.org/officeDocument/2006/relationships/slide" Target="/ppt/slides/slide7.xml" Id="Rbb6bf02f5387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1ecb8a7b1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ee72bf71f4790" /><Relationship Type="http://schemas.openxmlformats.org/officeDocument/2006/relationships/theme" Target="/ppt/slideMasters/theme/theme1.xml" Id="R90a32c68a355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ee72bf71f47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e52865ba9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10488624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62ccb25bd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c39ce9712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6cac4014e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36556fd2b40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67fb5c1ca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O.N. Sunde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O.N. Sunde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87 754 000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281 546 000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4 448 465 000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5 743 475 000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O.N. SUNDE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945 819 898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A/S</a:t>
            </a:r>
          </a:p>
        </p:txBody>
      </p:sp>
    </p:spTree>
  </p:cSld>
  <p:clrMapOvr>
    <a:masterClrMapping xmlns:a="http://schemas.openxmlformats.org/drawingml/2006/main"/>
  </p:clrMapOvr>
</p:sld>
</file>