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c17a159a2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cc9545527430f"/>
  </p:sldMasterIdLst>
  <p:sldIdLst>
    <p:sldId xmlns:r="http://schemas.openxmlformats.org/officeDocument/2006/relationships" id="256" r:id="R236287bbbb4a4dc7"/>
    <p:sldId xmlns:r="http://schemas.openxmlformats.org/officeDocument/2006/relationships" id="257" r:id="Rbdf5bf0c277c496e"/>
    <p:sldId xmlns:r="http://schemas.openxmlformats.org/officeDocument/2006/relationships" id="258" r:id="Re5aed6e431004619"/>
    <p:sldId xmlns:r="http://schemas.openxmlformats.org/officeDocument/2006/relationships" id="259" r:id="R5ee2b9d9f5994e2f"/>
    <p:sldId xmlns:r="http://schemas.openxmlformats.org/officeDocument/2006/relationships" id="260" r:id="R1453ee0cadc046bd"/>
    <p:sldId xmlns:r="http://schemas.openxmlformats.org/officeDocument/2006/relationships" id="261" r:id="R2ac40ed342c64dd4"/>
    <p:sldId xmlns:r="http://schemas.openxmlformats.org/officeDocument/2006/relationships" id="262" r:id="R91bf4dde4acb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cc9545527430f" /><Relationship Type="http://schemas.openxmlformats.org/officeDocument/2006/relationships/slide" Target="/ppt/slides/slide1.xml" Id="R236287bbbb4a4dc7" /><Relationship Type="http://schemas.openxmlformats.org/officeDocument/2006/relationships/slide" Target="/ppt/slides/slide2.xml" Id="Rbdf5bf0c277c496e" /><Relationship Type="http://schemas.openxmlformats.org/officeDocument/2006/relationships/slide" Target="/ppt/slides/slide3.xml" Id="Re5aed6e431004619" /><Relationship Type="http://schemas.openxmlformats.org/officeDocument/2006/relationships/slide" Target="/ppt/slides/slide4.xml" Id="R5ee2b9d9f5994e2f" /><Relationship Type="http://schemas.openxmlformats.org/officeDocument/2006/relationships/slide" Target="/ppt/slides/slide5.xml" Id="R1453ee0cadc046bd" /><Relationship Type="http://schemas.openxmlformats.org/officeDocument/2006/relationships/slide" Target="/ppt/slides/slide6.xml" Id="R2ac40ed342c64dd4" /><Relationship Type="http://schemas.openxmlformats.org/officeDocument/2006/relationships/slide" Target="/ppt/slides/slide7.xml" Id="R91bf4dde4acb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7a172124e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d59565644603" /><Relationship Type="http://schemas.openxmlformats.org/officeDocument/2006/relationships/theme" Target="/ppt/slideMasters/theme/theme1.xml" Id="R8e714f61fb21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6d5956564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b757f957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b82447c6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9be6a17b6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a9fbdc9b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eceecda7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131aaab9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9ffcc699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INGER GARDSHOL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 ØYVIND PER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KITTY MØLMESDAL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WENCHE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LUNDVANG WILLY BERNHARD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ODDVEIG KIRSTI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