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ced52c0ecd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ea0f67d3b04f71"/>
  </p:sldMasterIdLst>
  <p:sldIdLst>
    <p:sldId xmlns:r="http://schemas.openxmlformats.org/officeDocument/2006/relationships" id="256" r:id="R1dc9f2afce8d4b4c"/>
    <p:sldId xmlns:r="http://schemas.openxmlformats.org/officeDocument/2006/relationships" id="257" r:id="Re00b20af9b8c4ea9"/>
    <p:sldId xmlns:r="http://schemas.openxmlformats.org/officeDocument/2006/relationships" id="258" r:id="Raae30dd83f834858"/>
    <p:sldId xmlns:r="http://schemas.openxmlformats.org/officeDocument/2006/relationships" id="259" r:id="R22f12a787ab8409f"/>
    <p:sldId xmlns:r="http://schemas.openxmlformats.org/officeDocument/2006/relationships" id="260" r:id="R91aeb58306f24585"/>
    <p:sldId xmlns:r="http://schemas.openxmlformats.org/officeDocument/2006/relationships" id="261" r:id="Ra546759ca23649f4"/>
    <p:sldId xmlns:r="http://schemas.openxmlformats.org/officeDocument/2006/relationships" id="262" r:id="R0c168b0fc05d4b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ea0f67d3b04f71" /><Relationship Type="http://schemas.openxmlformats.org/officeDocument/2006/relationships/slide" Target="/ppt/slides/slide1.xml" Id="R1dc9f2afce8d4b4c" /><Relationship Type="http://schemas.openxmlformats.org/officeDocument/2006/relationships/slide" Target="/ppt/slides/slide2.xml" Id="Re00b20af9b8c4ea9" /><Relationship Type="http://schemas.openxmlformats.org/officeDocument/2006/relationships/slide" Target="/ppt/slides/slide3.xml" Id="Raae30dd83f834858" /><Relationship Type="http://schemas.openxmlformats.org/officeDocument/2006/relationships/slide" Target="/ppt/slides/slide4.xml" Id="R22f12a787ab8409f" /><Relationship Type="http://schemas.openxmlformats.org/officeDocument/2006/relationships/slide" Target="/ppt/slides/slide5.xml" Id="R91aeb58306f24585" /><Relationship Type="http://schemas.openxmlformats.org/officeDocument/2006/relationships/slide" Target="/ppt/slides/slide6.xml" Id="Ra546759ca23649f4" /><Relationship Type="http://schemas.openxmlformats.org/officeDocument/2006/relationships/slide" Target="/ppt/slides/slide7.xml" Id="R0c168b0fc05d4b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4a51b315f2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f44afe14f4b75" /><Relationship Type="http://schemas.openxmlformats.org/officeDocument/2006/relationships/theme" Target="/ppt/slideMasters/theme/theme1.xml" Id="R0d9b99b0d5a4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0f44afe14f4b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7004205f4a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99268279b4e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86d131aab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7869c6a37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8137da24d41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1997d643e4e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e35eb9969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63 232 531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62 179 598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64 836 215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175 778 335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181 313 540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KIM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945 911 573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TICA AS</a:t>
            </a:r>
          </a:p>
        </p:txBody>
      </p:sp>
    </p:spTree>
  </p:cSld>
  <p:clrMapOvr>
    <a:masterClrMapping xmlns:a="http://schemas.openxmlformats.org/drawingml/2006/main"/>
  </p:clrMapOvr>
</p:sld>
</file>